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theme/theme2.xml" ContentType="application/vnd.openxmlformats-officedocument.theme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7" r:id="rId1"/>
    <p:sldMasterId id="2147483766" r:id="rId2"/>
    <p:sldMasterId id="2147483725" r:id="rId3"/>
  </p:sldMasterIdLst>
  <p:notesMasterIdLst>
    <p:notesMasterId r:id="rId25"/>
  </p:notesMasterIdLst>
  <p:sldIdLst>
    <p:sldId id="387" r:id="rId4"/>
    <p:sldId id="312" r:id="rId5"/>
    <p:sldId id="366" r:id="rId6"/>
    <p:sldId id="369" r:id="rId7"/>
    <p:sldId id="370" r:id="rId8"/>
    <p:sldId id="371" r:id="rId9"/>
    <p:sldId id="377" r:id="rId10"/>
    <p:sldId id="379" r:id="rId11"/>
    <p:sldId id="378" r:id="rId12"/>
    <p:sldId id="380" r:id="rId13"/>
    <p:sldId id="355" r:id="rId14"/>
    <p:sldId id="359" r:id="rId15"/>
    <p:sldId id="358" r:id="rId16"/>
    <p:sldId id="383" r:id="rId17"/>
    <p:sldId id="382" r:id="rId18"/>
    <p:sldId id="384" r:id="rId19"/>
    <p:sldId id="385" r:id="rId20"/>
    <p:sldId id="360" r:id="rId21"/>
    <p:sldId id="386" r:id="rId22"/>
    <p:sldId id="319" r:id="rId23"/>
    <p:sldId id="388" r:id="rId24"/>
  </p:sldIdLst>
  <p:sldSz cx="9144000" cy="5143500" type="screen16x9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等线"/>
      </a:defRPr>
    </a:lvl1pPr>
    <a:lvl2pPr marL="342900" indent="1143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等线"/>
      </a:defRPr>
    </a:lvl2pPr>
    <a:lvl3pPr marL="685800" indent="2286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等线"/>
      </a:defRPr>
    </a:lvl3pPr>
    <a:lvl4pPr marL="1028700" indent="3429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等线"/>
      </a:defRPr>
    </a:lvl4pPr>
    <a:lvl5pPr marL="1371600" indent="4572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等线"/>
      </a:defRPr>
    </a:lvl5pPr>
    <a:lvl6pPr marL="22860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等线"/>
      </a:defRPr>
    </a:lvl6pPr>
    <a:lvl7pPr marL="27432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等线"/>
      </a:defRPr>
    </a:lvl7pPr>
    <a:lvl8pPr marL="32004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等线"/>
      </a:defRPr>
    </a:lvl8pPr>
    <a:lvl9pPr marL="36576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等线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0000FF"/>
    <a:srgbClr val="009900"/>
    <a:srgbClr val="00B762"/>
    <a:srgbClr val="DF0048"/>
    <a:srgbClr val="FF5E55"/>
    <a:srgbClr val="D8D8D8"/>
    <a:srgbClr val="FAEF9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中度样式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29" autoAdjust="0"/>
    <p:restoredTop sz="94659" autoAdjust="0"/>
  </p:normalViewPr>
  <p:slideViewPr>
    <p:cSldViewPr snapToGrid="0">
      <p:cViewPr>
        <p:scale>
          <a:sx n="110" d="100"/>
          <a:sy n="110" d="100"/>
        </p:scale>
        <p:origin x="-384" y="-228"/>
      </p:cViewPr>
      <p:guideLst>
        <p:guide orient="horz" pos="1637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theme" Target="theme/theme1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28.wmf"/><Relationship Id="rId2" Type="http://schemas.openxmlformats.org/officeDocument/2006/relationships/image" Target="../media/image27.wmf"/><Relationship Id="rId1" Type="http://schemas.openxmlformats.org/officeDocument/2006/relationships/image" Target="../media/image26.wmf"/><Relationship Id="rId6" Type="http://schemas.openxmlformats.org/officeDocument/2006/relationships/image" Target="../media/image31.wmf"/><Relationship Id="rId5" Type="http://schemas.openxmlformats.org/officeDocument/2006/relationships/image" Target="../media/image30.wmf"/><Relationship Id="rId4" Type="http://schemas.openxmlformats.org/officeDocument/2006/relationships/image" Target="../media/image29.wmf"/></Relationships>
</file>

<file path=ppt/drawings/_rels/vmlDrawing2.vml.rels><?xml version="1.0" encoding="UTF-8" standalone="yes"?>
<Relationships xmlns="http://schemas.openxmlformats.org/package/2006/relationships"><Relationship Id="rId8" Type="http://schemas.openxmlformats.org/officeDocument/2006/relationships/image" Target="../media/image39.wmf"/><Relationship Id="rId13" Type="http://schemas.openxmlformats.org/officeDocument/2006/relationships/image" Target="../media/image44.wmf"/><Relationship Id="rId3" Type="http://schemas.openxmlformats.org/officeDocument/2006/relationships/image" Target="../media/image34.wmf"/><Relationship Id="rId7" Type="http://schemas.openxmlformats.org/officeDocument/2006/relationships/image" Target="../media/image38.wmf"/><Relationship Id="rId12" Type="http://schemas.openxmlformats.org/officeDocument/2006/relationships/image" Target="../media/image43.wmf"/><Relationship Id="rId2" Type="http://schemas.openxmlformats.org/officeDocument/2006/relationships/image" Target="../media/image33.wmf"/><Relationship Id="rId1" Type="http://schemas.openxmlformats.org/officeDocument/2006/relationships/image" Target="../media/image32.wmf"/><Relationship Id="rId6" Type="http://schemas.openxmlformats.org/officeDocument/2006/relationships/image" Target="../media/image37.wmf"/><Relationship Id="rId11" Type="http://schemas.openxmlformats.org/officeDocument/2006/relationships/image" Target="../media/image42.wmf"/><Relationship Id="rId5" Type="http://schemas.openxmlformats.org/officeDocument/2006/relationships/image" Target="../media/image36.wmf"/><Relationship Id="rId10" Type="http://schemas.openxmlformats.org/officeDocument/2006/relationships/image" Target="../media/image41.wmf"/><Relationship Id="rId4" Type="http://schemas.openxmlformats.org/officeDocument/2006/relationships/image" Target="../media/image35.wmf"/><Relationship Id="rId9" Type="http://schemas.openxmlformats.org/officeDocument/2006/relationships/image" Target="../media/image40.wmf"/><Relationship Id="rId14" Type="http://schemas.openxmlformats.org/officeDocument/2006/relationships/image" Target="../media/image45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48.wmf"/><Relationship Id="rId2" Type="http://schemas.openxmlformats.org/officeDocument/2006/relationships/image" Target="../media/image47.wmf"/><Relationship Id="rId1" Type="http://schemas.openxmlformats.org/officeDocument/2006/relationships/image" Target="../media/image46.wmf"/><Relationship Id="rId6" Type="http://schemas.openxmlformats.org/officeDocument/2006/relationships/image" Target="../media/image51.wmf"/><Relationship Id="rId5" Type="http://schemas.openxmlformats.org/officeDocument/2006/relationships/image" Target="../media/image50.wmf"/><Relationship Id="rId4" Type="http://schemas.openxmlformats.org/officeDocument/2006/relationships/image" Target="../media/image49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56.wmf"/><Relationship Id="rId2" Type="http://schemas.openxmlformats.org/officeDocument/2006/relationships/image" Target="../media/image55.wmf"/><Relationship Id="rId1" Type="http://schemas.openxmlformats.org/officeDocument/2006/relationships/image" Target="../media/image54.wmf"/><Relationship Id="rId6" Type="http://schemas.openxmlformats.org/officeDocument/2006/relationships/image" Target="../media/image59.wmf"/><Relationship Id="rId5" Type="http://schemas.openxmlformats.org/officeDocument/2006/relationships/image" Target="../media/image58.wmf"/><Relationship Id="rId4" Type="http://schemas.openxmlformats.org/officeDocument/2006/relationships/image" Target="../media/image57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defRPr sz="1200" b="0">
                <a:latin typeface="Arial" panose="020B0604020202020204" pitchFamily="34" charset="0"/>
                <a:ea typeface="等线"/>
                <a:cs typeface="等线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defRPr sz="1200" b="0">
                <a:latin typeface="Arial" panose="020B0604020202020204" pitchFamily="34" charset="0"/>
                <a:ea typeface="等线"/>
                <a:cs typeface="等线"/>
              </a:defRPr>
            </a:lvl1pPr>
          </a:lstStyle>
          <a:p>
            <a:pPr>
              <a:defRPr/>
            </a:pPr>
            <a:fld id="{A0E37A5C-0ABA-498A-932D-A2D952681A48}" type="datetimeFigureOut">
              <a:rPr lang="zh-CN" altLang="en-US"/>
              <a:pPr>
                <a:defRPr/>
              </a:pPr>
              <a:t>2019/10/15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defRPr sz="1200" b="0">
                <a:latin typeface="Arial" panose="020B0604020202020204" pitchFamily="34" charset="0"/>
                <a:ea typeface="等线"/>
                <a:cs typeface="等线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0" hangingPunct="0">
              <a:defRPr sz="1200" b="0">
                <a:latin typeface="Arial" panose="020B0604020202020204" pitchFamily="34" charset="0"/>
                <a:ea typeface="等线"/>
                <a:cs typeface="等线"/>
              </a:defRPr>
            </a:lvl1pPr>
          </a:lstStyle>
          <a:p>
            <a:pPr>
              <a:defRPr/>
            </a:pPr>
            <a:fld id="{9222228E-5B25-4BF0-B08A-4577C683A48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720276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z="1400" b="0" smtClean="0">
                <a:solidFill>
                  <a:prstClr val="black"/>
                </a:solidFill>
                <a:latin typeface="Calibri"/>
                <a:ea typeface="宋体"/>
                <a:cs typeface="+mn-cs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 sz="1400" b="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endParaRPr lang="zh-CN" altLang="en-US" sz="1400" b="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z="1400" b="0" smtClean="0">
                <a:solidFill>
                  <a:prstClr val="black"/>
                </a:solidFill>
                <a:latin typeface="Calibri"/>
                <a:ea typeface="宋体"/>
                <a:cs typeface="+mn-cs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 sz="1400" b="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1605880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z="1400" b="0" smtClean="0">
                <a:solidFill>
                  <a:prstClr val="black"/>
                </a:solidFill>
                <a:latin typeface="Calibri"/>
                <a:ea typeface="宋体"/>
                <a:cs typeface="+mn-cs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 sz="1400" b="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endParaRPr lang="zh-CN" altLang="en-US" sz="1400" b="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z="1400" b="0" smtClean="0">
                <a:solidFill>
                  <a:prstClr val="black"/>
                </a:solidFill>
                <a:latin typeface="Calibri"/>
                <a:ea typeface="宋体"/>
                <a:cs typeface="+mn-cs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 sz="1400" b="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35128738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280129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796487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636275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09039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084724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417172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969890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93245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806494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z="1400" b="0" smtClean="0">
                <a:solidFill>
                  <a:prstClr val="black"/>
                </a:solidFill>
                <a:latin typeface="Calibri"/>
                <a:ea typeface="宋体"/>
                <a:cs typeface="+mn-cs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 sz="1400" b="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endParaRPr lang="zh-CN" altLang="en-US" sz="1400" b="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z="1400" b="0" smtClean="0">
                <a:solidFill>
                  <a:prstClr val="black"/>
                </a:solidFill>
                <a:latin typeface="Calibri"/>
                <a:ea typeface="宋体"/>
                <a:cs typeface="+mn-cs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 sz="1400" b="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402552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z="1400" b="0" smtClean="0">
                <a:solidFill>
                  <a:prstClr val="black"/>
                </a:solidFill>
                <a:latin typeface="Calibri"/>
                <a:ea typeface="宋体"/>
                <a:cs typeface="+mn-cs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 sz="1400" b="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endParaRPr lang="zh-CN" altLang="en-US" sz="1400" b="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z="1400" b="0" smtClean="0">
                <a:solidFill>
                  <a:prstClr val="black"/>
                </a:solidFill>
                <a:latin typeface="Calibri"/>
                <a:ea typeface="宋体"/>
                <a:cs typeface="+mn-cs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 sz="1400" b="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59522211"/>
      </p:ext>
    </p:extLst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z="1400" b="0" smtClean="0">
                <a:solidFill>
                  <a:prstClr val="black"/>
                </a:solidFill>
                <a:latin typeface="Calibri"/>
                <a:ea typeface="宋体"/>
                <a:cs typeface="+mn-cs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 sz="1400" b="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endParaRPr lang="zh-CN" altLang="en-US" sz="1400" b="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z="1400" b="0" smtClean="0">
                <a:solidFill>
                  <a:prstClr val="black"/>
                </a:solidFill>
                <a:latin typeface="Calibri"/>
                <a:ea typeface="宋体"/>
                <a:cs typeface="+mn-cs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 sz="1400" b="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037078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z="1400" b="0" smtClean="0">
                <a:solidFill>
                  <a:prstClr val="black"/>
                </a:solidFill>
                <a:latin typeface="Calibri"/>
                <a:ea typeface="宋体"/>
                <a:cs typeface="+mn-cs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 sz="1400" b="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endParaRPr lang="zh-CN" altLang="en-US" sz="1400" b="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z="1400" b="0" smtClean="0">
                <a:solidFill>
                  <a:prstClr val="black"/>
                </a:solidFill>
                <a:latin typeface="Calibri"/>
                <a:ea typeface="宋体"/>
                <a:cs typeface="+mn-cs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 sz="1400" b="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92376076"/>
      </p:ext>
    </p:extLst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z="1400" b="0" smtClean="0">
                <a:solidFill>
                  <a:prstClr val="black"/>
                </a:solidFill>
                <a:latin typeface="Calibri"/>
                <a:ea typeface="宋体"/>
                <a:cs typeface="+mn-cs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 sz="1400" b="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endParaRPr lang="zh-CN" altLang="en-US" sz="1400" b="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z="1400" b="0" smtClean="0">
                <a:solidFill>
                  <a:prstClr val="black"/>
                </a:solidFill>
                <a:latin typeface="Calibri"/>
                <a:ea typeface="宋体"/>
                <a:cs typeface="+mn-cs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 sz="1400" b="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40733257"/>
      </p:ext>
    </p:extLst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z="1400" b="0" smtClean="0">
                <a:solidFill>
                  <a:prstClr val="black"/>
                </a:solidFill>
                <a:latin typeface="Calibri"/>
                <a:ea typeface="宋体"/>
                <a:cs typeface="+mn-cs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 sz="1400" b="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endParaRPr lang="zh-CN" altLang="en-US" sz="1400" b="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z="1400" b="0" smtClean="0">
                <a:solidFill>
                  <a:prstClr val="black"/>
                </a:solidFill>
                <a:latin typeface="Calibri"/>
                <a:ea typeface="宋体"/>
                <a:cs typeface="+mn-cs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 sz="1400" b="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57972124"/>
      </p:ext>
    </p:extLst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z="1400" b="0" smtClean="0">
                <a:solidFill>
                  <a:prstClr val="black"/>
                </a:solidFill>
                <a:latin typeface="Calibri"/>
                <a:ea typeface="宋体"/>
                <a:cs typeface="+mn-cs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 sz="1400" b="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endParaRPr lang="zh-CN" altLang="en-US" sz="1400" b="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z="1400" b="0" smtClean="0">
                <a:solidFill>
                  <a:prstClr val="black"/>
                </a:solidFill>
                <a:latin typeface="Calibri"/>
                <a:ea typeface="宋体"/>
                <a:cs typeface="+mn-cs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 sz="1400" b="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14271980"/>
      </p:ext>
    </p:extLst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z="1400" b="0" smtClean="0">
                <a:solidFill>
                  <a:prstClr val="black"/>
                </a:solidFill>
                <a:latin typeface="Calibri"/>
                <a:ea typeface="宋体"/>
                <a:cs typeface="+mn-cs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 sz="1400" b="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endParaRPr lang="zh-CN" altLang="en-US" sz="1400" b="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z="1400" b="0" smtClean="0">
                <a:solidFill>
                  <a:prstClr val="black"/>
                </a:solidFill>
                <a:latin typeface="Calibri"/>
                <a:ea typeface="宋体"/>
                <a:cs typeface="+mn-cs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 sz="1400" b="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58563388"/>
      </p:ext>
    </p:extLst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z="1400" b="0" smtClean="0">
                <a:solidFill>
                  <a:prstClr val="black"/>
                </a:solidFill>
                <a:latin typeface="Calibri"/>
                <a:ea typeface="宋体"/>
                <a:cs typeface="+mn-cs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 sz="1400" b="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endParaRPr lang="zh-CN" altLang="en-US" sz="1400" b="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z="1400" b="0" smtClean="0">
                <a:solidFill>
                  <a:prstClr val="black"/>
                </a:solidFill>
                <a:latin typeface="Calibri"/>
                <a:ea typeface="宋体"/>
                <a:cs typeface="+mn-cs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 sz="1400" b="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39036101"/>
      </p:ext>
    </p:extLst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z="1400" b="0" smtClean="0">
                <a:solidFill>
                  <a:prstClr val="black"/>
                </a:solidFill>
                <a:latin typeface="Calibri"/>
                <a:ea typeface="宋体"/>
                <a:cs typeface="+mn-cs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 sz="1400" b="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endParaRPr lang="zh-CN" altLang="en-US" sz="1400" b="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z="1400" b="0" smtClean="0">
                <a:solidFill>
                  <a:prstClr val="black"/>
                </a:solidFill>
                <a:latin typeface="Calibri"/>
                <a:ea typeface="宋体"/>
                <a:cs typeface="+mn-cs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 sz="1400" b="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23453049"/>
      </p:ext>
    </p:extLst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z="1400" b="0" smtClean="0">
                <a:solidFill>
                  <a:prstClr val="black"/>
                </a:solidFill>
                <a:latin typeface="Calibri"/>
                <a:ea typeface="宋体"/>
                <a:cs typeface="+mn-cs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 sz="1400" b="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endParaRPr lang="zh-CN" altLang="en-US" sz="1400" b="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z="1400" b="0" smtClean="0">
                <a:solidFill>
                  <a:prstClr val="black"/>
                </a:solidFill>
                <a:latin typeface="Calibri"/>
                <a:ea typeface="宋体"/>
                <a:cs typeface="+mn-cs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 sz="1400" b="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52288"/>
      </p:ext>
    </p:extLst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z="1400" b="0" smtClean="0">
                <a:solidFill>
                  <a:prstClr val="black"/>
                </a:solidFill>
                <a:latin typeface="Calibri"/>
                <a:ea typeface="宋体"/>
                <a:cs typeface="+mn-cs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 sz="1400" b="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endParaRPr lang="zh-CN" altLang="en-US" sz="1400" b="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z="1400" b="0" smtClean="0">
                <a:solidFill>
                  <a:prstClr val="black"/>
                </a:solidFill>
                <a:latin typeface="Calibri"/>
                <a:ea typeface="宋体"/>
                <a:cs typeface="+mn-cs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 sz="1400" b="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6069855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716437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192128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818163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283896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81248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657118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741610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418447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673464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979541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123857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867680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949733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892957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041445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272687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126903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697672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740759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17547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197991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339339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292764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431201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868275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676083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52775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430354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79020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79414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363694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476689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565058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027787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896776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13761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107584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z="1400" b="0" smtClean="0">
                <a:solidFill>
                  <a:prstClr val="black"/>
                </a:solidFill>
                <a:latin typeface="Calibri"/>
                <a:ea typeface="宋体"/>
                <a:cs typeface="+mn-cs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 sz="1400" b="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endParaRPr lang="zh-CN" altLang="en-US" sz="1400" b="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z="1400" b="0" smtClean="0">
                <a:solidFill>
                  <a:prstClr val="black"/>
                </a:solidFill>
                <a:latin typeface="Calibri"/>
                <a:ea typeface="宋体"/>
                <a:cs typeface="+mn-cs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 sz="1400" b="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4239260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325101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071831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442987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082045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289606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003865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810544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093485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215908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926593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z="1400" b="0" smtClean="0">
                <a:solidFill>
                  <a:prstClr val="black"/>
                </a:solidFill>
                <a:latin typeface="Calibri"/>
                <a:ea typeface="宋体"/>
                <a:cs typeface="+mn-cs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 sz="1400" b="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endParaRPr lang="zh-CN" altLang="en-US" sz="1400" b="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z="1400" b="0" smtClean="0">
                <a:solidFill>
                  <a:prstClr val="black"/>
                </a:solidFill>
                <a:latin typeface="Calibri"/>
                <a:ea typeface="宋体"/>
                <a:cs typeface="+mn-cs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 sz="1400" b="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40084876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924362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025448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961137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327046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118880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390769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152623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669809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304548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432132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z="1400" b="0" smtClean="0">
                <a:solidFill>
                  <a:prstClr val="black"/>
                </a:solidFill>
                <a:latin typeface="Calibri"/>
                <a:ea typeface="宋体"/>
                <a:cs typeface="+mn-cs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 sz="1400" b="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endParaRPr lang="zh-CN" altLang="en-US" sz="1400" b="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z="1400" b="0" smtClean="0">
                <a:solidFill>
                  <a:prstClr val="black"/>
                </a:solidFill>
                <a:latin typeface="Calibri"/>
                <a:ea typeface="宋体"/>
                <a:cs typeface="+mn-cs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 sz="1400" b="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39912634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3296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023408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404678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885309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106530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949061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126870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54474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673901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892721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z="1400" b="0" smtClean="0">
                <a:solidFill>
                  <a:prstClr val="black"/>
                </a:solidFill>
                <a:latin typeface="Calibri"/>
                <a:ea typeface="宋体"/>
                <a:cs typeface="+mn-cs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 sz="1400" b="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endParaRPr lang="zh-CN" altLang="en-US" sz="1400" b="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z="1400" b="0" smtClean="0">
                <a:solidFill>
                  <a:prstClr val="black"/>
                </a:solidFill>
                <a:latin typeface="Calibri"/>
                <a:ea typeface="宋体"/>
                <a:cs typeface="+mn-cs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 sz="1400" b="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9220911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033580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142506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133693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672085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769852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z="1400" b="0" smtClean="0">
                <a:solidFill>
                  <a:prstClr val="black"/>
                </a:solidFill>
                <a:latin typeface="Calibri"/>
                <a:ea typeface="宋体"/>
                <a:cs typeface="+mn-cs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 sz="1400" b="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endParaRPr lang="zh-CN" altLang="en-US" sz="1400" b="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z="1400" b="0" smtClean="0">
                <a:solidFill>
                  <a:prstClr val="black"/>
                </a:solidFill>
                <a:latin typeface="Calibri"/>
                <a:ea typeface="宋体"/>
                <a:cs typeface="+mn-cs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 sz="1400" b="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44179602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z="1400" b="0" smtClean="0">
                <a:solidFill>
                  <a:prstClr val="black"/>
                </a:solidFill>
                <a:latin typeface="Calibri"/>
                <a:ea typeface="宋体"/>
                <a:cs typeface="+mn-cs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 sz="1400" b="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endParaRPr lang="zh-CN" altLang="en-US" sz="1400" b="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z="1400" b="0" smtClean="0">
                <a:solidFill>
                  <a:prstClr val="black"/>
                </a:solidFill>
                <a:latin typeface="Calibri"/>
                <a:ea typeface="宋体"/>
                <a:cs typeface="+mn-cs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 sz="1400" b="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4527726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z="1400" b="0" smtClean="0">
                <a:solidFill>
                  <a:prstClr val="black"/>
                </a:solidFill>
                <a:latin typeface="Calibri"/>
                <a:ea typeface="宋体"/>
                <a:cs typeface="+mn-cs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 sz="1400" b="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endParaRPr lang="zh-CN" altLang="en-US" sz="1400" b="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z="1400" b="0" smtClean="0">
                <a:solidFill>
                  <a:prstClr val="black"/>
                </a:solidFill>
                <a:latin typeface="Calibri"/>
                <a:ea typeface="宋体"/>
                <a:cs typeface="+mn-cs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 sz="1400" b="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06235509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z="1400" b="0" smtClean="0">
                <a:solidFill>
                  <a:prstClr val="black"/>
                </a:solidFill>
                <a:latin typeface="Calibri"/>
                <a:ea typeface="宋体"/>
                <a:cs typeface="+mn-cs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 sz="1400" b="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endParaRPr lang="zh-CN" altLang="en-US" sz="1400" b="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z="1400" b="0" smtClean="0">
                <a:solidFill>
                  <a:prstClr val="black"/>
                </a:solidFill>
                <a:latin typeface="Calibri"/>
                <a:ea typeface="宋体"/>
                <a:cs typeface="+mn-cs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 sz="1400" b="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56516128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z="1400" b="0" smtClean="0">
                <a:solidFill>
                  <a:prstClr val="black"/>
                </a:solidFill>
                <a:latin typeface="Calibri"/>
                <a:ea typeface="宋体"/>
                <a:cs typeface="+mn-cs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 sz="1400" b="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endParaRPr lang="zh-CN" altLang="en-US" sz="1400" b="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z="1400" b="0" smtClean="0">
                <a:solidFill>
                  <a:prstClr val="black"/>
                </a:solidFill>
                <a:latin typeface="Calibri"/>
                <a:ea typeface="宋体"/>
                <a:cs typeface="+mn-cs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 sz="1400" b="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809329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z="1400" b="0" smtClean="0">
                <a:solidFill>
                  <a:prstClr val="black"/>
                </a:solidFill>
                <a:latin typeface="Calibri"/>
                <a:ea typeface="宋体"/>
                <a:cs typeface="+mn-cs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 sz="1400" b="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endParaRPr lang="zh-CN" altLang="en-US" sz="1400" b="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z="1400" b="0" smtClean="0">
                <a:solidFill>
                  <a:prstClr val="black"/>
                </a:solidFill>
                <a:latin typeface="Calibri"/>
                <a:ea typeface="宋体"/>
                <a:cs typeface="+mn-cs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 sz="1400" b="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65076489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z="1400" b="0" smtClean="0">
                <a:solidFill>
                  <a:prstClr val="black"/>
                </a:solidFill>
                <a:latin typeface="Calibri"/>
                <a:ea typeface="宋体"/>
                <a:cs typeface="+mn-cs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 sz="1400" b="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endParaRPr lang="zh-CN" altLang="en-US" sz="1400" b="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z="1400" b="0" smtClean="0">
                <a:solidFill>
                  <a:prstClr val="black"/>
                </a:solidFill>
                <a:latin typeface="Calibri"/>
                <a:ea typeface="宋体"/>
                <a:cs typeface="+mn-cs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 sz="1400" b="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30277491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z="1400" b="0" smtClean="0">
                <a:solidFill>
                  <a:prstClr val="black"/>
                </a:solidFill>
                <a:latin typeface="Calibri"/>
                <a:ea typeface="宋体"/>
                <a:cs typeface="+mn-cs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 sz="1400" b="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endParaRPr lang="zh-CN" altLang="en-US" sz="1400" b="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z="1400" b="0" smtClean="0">
                <a:solidFill>
                  <a:prstClr val="black"/>
                </a:solidFill>
                <a:latin typeface="Calibri"/>
                <a:ea typeface="宋体"/>
                <a:cs typeface="+mn-cs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 sz="1400" b="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29832559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z="1400" b="0" smtClean="0">
                <a:solidFill>
                  <a:prstClr val="black"/>
                </a:solidFill>
                <a:latin typeface="Calibri"/>
                <a:ea typeface="宋体"/>
                <a:cs typeface="+mn-cs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 sz="1400" b="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endParaRPr lang="zh-CN" altLang="en-US" sz="1400" b="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z="1400" b="0" smtClean="0">
                <a:solidFill>
                  <a:prstClr val="black"/>
                </a:solidFill>
                <a:latin typeface="Calibri"/>
                <a:ea typeface="宋体"/>
                <a:cs typeface="+mn-cs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 sz="1400" b="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38176470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z="1400" b="0" smtClean="0">
                <a:solidFill>
                  <a:prstClr val="black"/>
                </a:solidFill>
                <a:latin typeface="Calibri"/>
                <a:ea typeface="宋体"/>
                <a:cs typeface="+mn-cs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 sz="1400" b="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endParaRPr lang="zh-CN" altLang="en-US" sz="1400" b="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z="1400" b="0" smtClean="0">
                <a:solidFill>
                  <a:prstClr val="black"/>
                </a:solidFill>
                <a:latin typeface="Calibri"/>
                <a:ea typeface="宋体"/>
                <a:cs typeface="+mn-cs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 sz="1400" b="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63705991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z="1400" b="0" smtClean="0">
                <a:solidFill>
                  <a:prstClr val="black"/>
                </a:solidFill>
                <a:latin typeface="Calibri"/>
                <a:ea typeface="宋体"/>
                <a:cs typeface="+mn-cs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 sz="1400" b="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endParaRPr lang="zh-CN" altLang="en-US" sz="1400" b="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z="1400" b="0" smtClean="0">
                <a:solidFill>
                  <a:prstClr val="black"/>
                </a:solidFill>
                <a:latin typeface="Calibri"/>
                <a:ea typeface="宋体"/>
                <a:cs typeface="+mn-cs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 sz="1400" b="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89069821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z="1400" b="0" smtClean="0">
                <a:solidFill>
                  <a:prstClr val="black"/>
                </a:solidFill>
                <a:latin typeface="Calibri"/>
                <a:ea typeface="宋体"/>
                <a:cs typeface="+mn-cs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 sz="1400" b="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endParaRPr lang="zh-CN" altLang="en-US" sz="1400" b="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z="1400" b="0" smtClean="0">
                <a:solidFill>
                  <a:prstClr val="black"/>
                </a:solidFill>
                <a:latin typeface="Calibri"/>
                <a:ea typeface="宋体"/>
                <a:cs typeface="+mn-cs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 sz="1400" b="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81505481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107380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71861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621479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101766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z="1400" b="0" smtClean="0">
                <a:solidFill>
                  <a:prstClr val="black"/>
                </a:solidFill>
                <a:latin typeface="Calibri"/>
                <a:ea typeface="宋体"/>
                <a:cs typeface="+mn-cs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 sz="1400" b="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endParaRPr lang="zh-CN" altLang="en-US" sz="1400" b="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z="1400" b="0" smtClean="0">
                <a:solidFill>
                  <a:prstClr val="black"/>
                </a:solidFill>
                <a:latin typeface="Calibri"/>
                <a:ea typeface="宋体"/>
                <a:cs typeface="+mn-cs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 sz="1400" b="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1119047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535019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838867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646643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074870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807317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013170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663748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755997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112706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725598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z="1400" b="0" smtClean="0">
                <a:solidFill>
                  <a:prstClr val="black"/>
                </a:solidFill>
                <a:latin typeface="Calibri"/>
                <a:ea typeface="宋体"/>
                <a:cs typeface="+mn-cs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 sz="1400" b="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endParaRPr lang="zh-CN" altLang="en-US" sz="1400" b="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z="1400" b="0" smtClean="0">
                <a:solidFill>
                  <a:prstClr val="black"/>
                </a:solidFill>
                <a:latin typeface="Calibri"/>
                <a:ea typeface="宋体"/>
                <a:cs typeface="+mn-cs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 sz="1400" b="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28672332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214098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610153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659412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217747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922792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960775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005909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343114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932560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583955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z="1400" b="0" smtClean="0">
                <a:solidFill>
                  <a:prstClr val="black"/>
                </a:solidFill>
                <a:latin typeface="Calibri"/>
                <a:ea typeface="宋体"/>
                <a:cs typeface="+mn-cs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 sz="1400" b="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endParaRPr lang="zh-CN" altLang="en-US" sz="1400" b="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z="1400" b="0" smtClean="0">
                <a:solidFill>
                  <a:prstClr val="black"/>
                </a:solidFill>
                <a:latin typeface="Calibri"/>
                <a:ea typeface="宋体"/>
                <a:cs typeface="+mn-cs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 sz="1400" b="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61106000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534834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06640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477969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573592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534388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090006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5843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449528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375040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024875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50" Type="http://schemas.openxmlformats.org/officeDocument/2006/relationships/slideLayout" Target="../slideLayouts/slideLayout50.xml"/><Relationship Id="rId55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59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41" Type="http://schemas.openxmlformats.org/officeDocument/2006/relationships/slideLayout" Target="../slideLayouts/slideLayout41.xml"/><Relationship Id="rId54" Type="http://schemas.openxmlformats.org/officeDocument/2006/relationships/slideLayout" Target="../slideLayouts/slideLayout5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3" Type="http://schemas.openxmlformats.org/officeDocument/2006/relationships/slideLayout" Target="../slideLayouts/slideLayout53.xml"/><Relationship Id="rId58" Type="http://schemas.openxmlformats.org/officeDocument/2006/relationships/slide" Target="../slides/slid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Relationship Id="rId57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slideLayout" Target="../slideLayouts/slideLayout52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56" Type="http://schemas.openxmlformats.org/officeDocument/2006/relationships/image" Target="../media/image1.png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3" Type="http://schemas.openxmlformats.org/officeDocument/2006/relationships/slideLayout" Target="../slideLayouts/slideLayout3.xml"/></Relationships>
</file>

<file path=ppt/slideMasters/_rels/slideMaster2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67.xml"/><Relationship Id="rId18" Type="http://schemas.openxmlformats.org/officeDocument/2006/relationships/slideLayout" Target="../slideLayouts/slideLayout72.xml"/><Relationship Id="rId26" Type="http://schemas.openxmlformats.org/officeDocument/2006/relationships/slideLayout" Target="../slideLayouts/slideLayout80.xml"/><Relationship Id="rId39" Type="http://schemas.openxmlformats.org/officeDocument/2006/relationships/slideLayout" Target="../slideLayouts/slideLayout93.xml"/><Relationship Id="rId21" Type="http://schemas.openxmlformats.org/officeDocument/2006/relationships/slideLayout" Target="../slideLayouts/slideLayout75.xml"/><Relationship Id="rId34" Type="http://schemas.openxmlformats.org/officeDocument/2006/relationships/slideLayout" Target="../slideLayouts/slideLayout88.xml"/><Relationship Id="rId42" Type="http://schemas.openxmlformats.org/officeDocument/2006/relationships/slideLayout" Target="../slideLayouts/slideLayout96.xml"/><Relationship Id="rId47" Type="http://schemas.openxmlformats.org/officeDocument/2006/relationships/slideLayout" Target="../slideLayouts/slideLayout101.xml"/><Relationship Id="rId50" Type="http://schemas.openxmlformats.org/officeDocument/2006/relationships/slideLayout" Target="../slideLayouts/slideLayout104.xml"/><Relationship Id="rId55" Type="http://schemas.openxmlformats.org/officeDocument/2006/relationships/theme" Target="../theme/theme2.xml"/><Relationship Id="rId7" Type="http://schemas.openxmlformats.org/officeDocument/2006/relationships/slideLayout" Target="../slideLayouts/slideLayout61.xml"/><Relationship Id="rId12" Type="http://schemas.openxmlformats.org/officeDocument/2006/relationships/slideLayout" Target="../slideLayouts/slideLayout66.xml"/><Relationship Id="rId17" Type="http://schemas.openxmlformats.org/officeDocument/2006/relationships/slideLayout" Target="../slideLayouts/slideLayout71.xml"/><Relationship Id="rId25" Type="http://schemas.openxmlformats.org/officeDocument/2006/relationships/slideLayout" Target="../slideLayouts/slideLayout79.xml"/><Relationship Id="rId33" Type="http://schemas.openxmlformats.org/officeDocument/2006/relationships/slideLayout" Target="../slideLayouts/slideLayout87.xml"/><Relationship Id="rId38" Type="http://schemas.openxmlformats.org/officeDocument/2006/relationships/slideLayout" Target="../slideLayouts/slideLayout92.xml"/><Relationship Id="rId46" Type="http://schemas.openxmlformats.org/officeDocument/2006/relationships/slideLayout" Target="../slideLayouts/slideLayout100.xml"/><Relationship Id="rId2" Type="http://schemas.openxmlformats.org/officeDocument/2006/relationships/slideLayout" Target="../slideLayouts/slideLayout56.xml"/><Relationship Id="rId16" Type="http://schemas.openxmlformats.org/officeDocument/2006/relationships/slideLayout" Target="../slideLayouts/slideLayout70.xml"/><Relationship Id="rId20" Type="http://schemas.openxmlformats.org/officeDocument/2006/relationships/slideLayout" Target="../slideLayouts/slideLayout74.xml"/><Relationship Id="rId29" Type="http://schemas.openxmlformats.org/officeDocument/2006/relationships/slideLayout" Target="../slideLayouts/slideLayout83.xml"/><Relationship Id="rId41" Type="http://schemas.openxmlformats.org/officeDocument/2006/relationships/slideLayout" Target="../slideLayouts/slideLayout95.xml"/><Relationship Id="rId54" Type="http://schemas.openxmlformats.org/officeDocument/2006/relationships/slideLayout" Target="../slideLayouts/slideLayout108.xml"/><Relationship Id="rId1" Type="http://schemas.openxmlformats.org/officeDocument/2006/relationships/slideLayout" Target="../slideLayouts/slideLayout55.xml"/><Relationship Id="rId6" Type="http://schemas.openxmlformats.org/officeDocument/2006/relationships/slideLayout" Target="../slideLayouts/slideLayout60.xml"/><Relationship Id="rId11" Type="http://schemas.openxmlformats.org/officeDocument/2006/relationships/slideLayout" Target="../slideLayouts/slideLayout65.xml"/><Relationship Id="rId24" Type="http://schemas.openxmlformats.org/officeDocument/2006/relationships/slideLayout" Target="../slideLayouts/slideLayout78.xml"/><Relationship Id="rId32" Type="http://schemas.openxmlformats.org/officeDocument/2006/relationships/slideLayout" Target="../slideLayouts/slideLayout86.xml"/><Relationship Id="rId37" Type="http://schemas.openxmlformats.org/officeDocument/2006/relationships/slideLayout" Target="../slideLayouts/slideLayout91.xml"/><Relationship Id="rId40" Type="http://schemas.openxmlformats.org/officeDocument/2006/relationships/slideLayout" Target="../slideLayouts/slideLayout94.xml"/><Relationship Id="rId45" Type="http://schemas.openxmlformats.org/officeDocument/2006/relationships/slideLayout" Target="../slideLayouts/slideLayout99.xml"/><Relationship Id="rId53" Type="http://schemas.openxmlformats.org/officeDocument/2006/relationships/slideLayout" Target="../slideLayouts/slideLayout107.xml"/><Relationship Id="rId5" Type="http://schemas.openxmlformats.org/officeDocument/2006/relationships/slideLayout" Target="../slideLayouts/slideLayout59.xml"/><Relationship Id="rId15" Type="http://schemas.openxmlformats.org/officeDocument/2006/relationships/slideLayout" Target="../slideLayouts/slideLayout69.xml"/><Relationship Id="rId23" Type="http://schemas.openxmlformats.org/officeDocument/2006/relationships/slideLayout" Target="../slideLayouts/slideLayout77.xml"/><Relationship Id="rId28" Type="http://schemas.openxmlformats.org/officeDocument/2006/relationships/slideLayout" Target="../slideLayouts/slideLayout82.xml"/><Relationship Id="rId36" Type="http://schemas.openxmlformats.org/officeDocument/2006/relationships/slideLayout" Target="../slideLayouts/slideLayout90.xml"/><Relationship Id="rId49" Type="http://schemas.openxmlformats.org/officeDocument/2006/relationships/slideLayout" Target="../slideLayouts/slideLayout103.xml"/><Relationship Id="rId57" Type="http://schemas.openxmlformats.org/officeDocument/2006/relationships/image" Target="../media/image2.png"/><Relationship Id="rId10" Type="http://schemas.openxmlformats.org/officeDocument/2006/relationships/slideLayout" Target="../slideLayouts/slideLayout64.xml"/><Relationship Id="rId19" Type="http://schemas.openxmlformats.org/officeDocument/2006/relationships/slideLayout" Target="../slideLayouts/slideLayout73.xml"/><Relationship Id="rId31" Type="http://schemas.openxmlformats.org/officeDocument/2006/relationships/slideLayout" Target="../slideLayouts/slideLayout85.xml"/><Relationship Id="rId44" Type="http://schemas.openxmlformats.org/officeDocument/2006/relationships/slideLayout" Target="../slideLayouts/slideLayout98.xml"/><Relationship Id="rId52" Type="http://schemas.openxmlformats.org/officeDocument/2006/relationships/slideLayout" Target="../slideLayouts/slideLayout106.xml"/><Relationship Id="rId4" Type="http://schemas.openxmlformats.org/officeDocument/2006/relationships/slideLayout" Target="../slideLayouts/slideLayout58.xml"/><Relationship Id="rId9" Type="http://schemas.openxmlformats.org/officeDocument/2006/relationships/slideLayout" Target="../slideLayouts/slideLayout63.xml"/><Relationship Id="rId14" Type="http://schemas.openxmlformats.org/officeDocument/2006/relationships/slideLayout" Target="../slideLayouts/slideLayout68.xml"/><Relationship Id="rId22" Type="http://schemas.openxmlformats.org/officeDocument/2006/relationships/slideLayout" Target="../slideLayouts/slideLayout76.xml"/><Relationship Id="rId27" Type="http://schemas.openxmlformats.org/officeDocument/2006/relationships/slideLayout" Target="../slideLayouts/slideLayout81.xml"/><Relationship Id="rId30" Type="http://schemas.openxmlformats.org/officeDocument/2006/relationships/slideLayout" Target="../slideLayouts/slideLayout84.xml"/><Relationship Id="rId35" Type="http://schemas.openxmlformats.org/officeDocument/2006/relationships/slideLayout" Target="../slideLayouts/slideLayout89.xml"/><Relationship Id="rId43" Type="http://schemas.openxmlformats.org/officeDocument/2006/relationships/slideLayout" Target="../slideLayouts/slideLayout97.xml"/><Relationship Id="rId48" Type="http://schemas.openxmlformats.org/officeDocument/2006/relationships/slideLayout" Target="../slideLayouts/slideLayout102.xml"/><Relationship Id="rId56" Type="http://schemas.openxmlformats.org/officeDocument/2006/relationships/image" Target="../media/image1.png"/><Relationship Id="rId8" Type="http://schemas.openxmlformats.org/officeDocument/2006/relationships/slideLayout" Target="../slideLayouts/slideLayout62.xml"/><Relationship Id="rId51" Type="http://schemas.openxmlformats.org/officeDocument/2006/relationships/slideLayout" Target="../slideLayouts/slideLayout105.xml"/><Relationship Id="rId3" Type="http://schemas.openxmlformats.org/officeDocument/2006/relationships/slideLayout" Target="../slideLayouts/slideLayout57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6.xml"/><Relationship Id="rId13" Type="http://schemas.openxmlformats.org/officeDocument/2006/relationships/slideLayout" Target="../slideLayouts/slideLayout121.xml"/><Relationship Id="rId18" Type="http://schemas.openxmlformats.org/officeDocument/2006/relationships/slideLayout" Target="../slideLayouts/slideLayout126.xml"/><Relationship Id="rId26" Type="http://schemas.openxmlformats.org/officeDocument/2006/relationships/slideLayout" Target="../slideLayouts/slideLayout134.xml"/><Relationship Id="rId39" Type="http://schemas.openxmlformats.org/officeDocument/2006/relationships/slideLayout" Target="../slideLayouts/slideLayout147.xml"/><Relationship Id="rId3" Type="http://schemas.openxmlformats.org/officeDocument/2006/relationships/slideLayout" Target="../slideLayouts/slideLayout111.xml"/><Relationship Id="rId21" Type="http://schemas.openxmlformats.org/officeDocument/2006/relationships/slideLayout" Target="../slideLayouts/slideLayout129.xml"/><Relationship Id="rId34" Type="http://schemas.openxmlformats.org/officeDocument/2006/relationships/slideLayout" Target="../slideLayouts/slideLayout142.xml"/><Relationship Id="rId42" Type="http://schemas.openxmlformats.org/officeDocument/2006/relationships/image" Target="../media/image2.png"/><Relationship Id="rId7" Type="http://schemas.openxmlformats.org/officeDocument/2006/relationships/slideLayout" Target="../slideLayouts/slideLayout115.xml"/><Relationship Id="rId12" Type="http://schemas.openxmlformats.org/officeDocument/2006/relationships/slideLayout" Target="../slideLayouts/slideLayout120.xml"/><Relationship Id="rId17" Type="http://schemas.openxmlformats.org/officeDocument/2006/relationships/slideLayout" Target="../slideLayouts/slideLayout125.xml"/><Relationship Id="rId25" Type="http://schemas.openxmlformats.org/officeDocument/2006/relationships/slideLayout" Target="../slideLayouts/slideLayout133.xml"/><Relationship Id="rId33" Type="http://schemas.openxmlformats.org/officeDocument/2006/relationships/slideLayout" Target="../slideLayouts/slideLayout141.xml"/><Relationship Id="rId38" Type="http://schemas.openxmlformats.org/officeDocument/2006/relationships/slideLayout" Target="../slideLayouts/slideLayout146.xml"/><Relationship Id="rId2" Type="http://schemas.openxmlformats.org/officeDocument/2006/relationships/slideLayout" Target="../slideLayouts/slideLayout110.xml"/><Relationship Id="rId16" Type="http://schemas.openxmlformats.org/officeDocument/2006/relationships/slideLayout" Target="../slideLayouts/slideLayout124.xml"/><Relationship Id="rId20" Type="http://schemas.openxmlformats.org/officeDocument/2006/relationships/slideLayout" Target="../slideLayouts/slideLayout128.xml"/><Relationship Id="rId29" Type="http://schemas.openxmlformats.org/officeDocument/2006/relationships/slideLayout" Target="../slideLayouts/slideLayout137.xml"/><Relationship Id="rId41" Type="http://schemas.openxmlformats.org/officeDocument/2006/relationships/theme" Target="../theme/theme3.xml"/><Relationship Id="rId1" Type="http://schemas.openxmlformats.org/officeDocument/2006/relationships/slideLayout" Target="../slideLayouts/slideLayout109.xml"/><Relationship Id="rId6" Type="http://schemas.openxmlformats.org/officeDocument/2006/relationships/slideLayout" Target="../slideLayouts/slideLayout114.xml"/><Relationship Id="rId11" Type="http://schemas.openxmlformats.org/officeDocument/2006/relationships/slideLayout" Target="../slideLayouts/slideLayout119.xml"/><Relationship Id="rId24" Type="http://schemas.openxmlformats.org/officeDocument/2006/relationships/slideLayout" Target="../slideLayouts/slideLayout132.xml"/><Relationship Id="rId32" Type="http://schemas.openxmlformats.org/officeDocument/2006/relationships/slideLayout" Target="../slideLayouts/slideLayout140.xml"/><Relationship Id="rId37" Type="http://schemas.openxmlformats.org/officeDocument/2006/relationships/slideLayout" Target="../slideLayouts/slideLayout145.xml"/><Relationship Id="rId40" Type="http://schemas.openxmlformats.org/officeDocument/2006/relationships/slideLayout" Target="../slideLayouts/slideLayout148.xml"/><Relationship Id="rId5" Type="http://schemas.openxmlformats.org/officeDocument/2006/relationships/slideLayout" Target="../slideLayouts/slideLayout113.xml"/><Relationship Id="rId15" Type="http://schemas.openxmlformats.org/officeDocument/2006/relationships/slideLayout" Target="../slideLayouts/slideLayout123.xml"/><Relationship Id="rId23" Type="http://schemas.openxmlformats.org/officeDocument/2006/relationships/slideLayout" Target="../slideLayouts/slideLayout131.xml"/><Relationship Id="rId28" Type="http://schemas.openxmlformats.org/officeDocument/2006/relationships/slideLayout" Target="../slideLayouts/slideLayout136.xml"/><Relationship Id="rId36" Type="http://schemas.openxmlformats.org/officeDocument/2006/relationships/slideLayout" Target="../slideLayouts/slideLayout144.xml"/><Relationship Id="rId10" Type="http://schemas.openxmlformats.org/officeDocument/2006/relationships/slideLayout" Target="../slideLayouts/slideLayout118.xml"/><Relationship Id="rId19" Type="http://schemas.openxmlformats.org/officeDocument/2006/relationships/slideLayout" Target="../slideLayouts/slideLayout127.xml"/><Relationship Id="rId31" Type="http://schemas.openxmlformats.org/officeDocument/2006/relationships/slideLayout" Target="../slideLayouts/slideLayout139.xml"/><Relationship Id="rId4" Type="http://schemas.openxmlformats.org/officeDocument/2006/relationships/slideLayout" Target="../slideLayouts/slideLayout112.xml"/><Relationship Id="rId9" Type="http://schemas.openxmlformats.org/officeDocument/2006/relationships/slideLayout" Target="../slideLayouts/slideLayout117.xml"/><Relationship Id="rId14" Type="http://schemas.openxmlformats.org/officeDocument/2006/relationships/slideLayout" Target="../slideLayouts/slideLayout122.xml"/><Relationship Id="rId22" Type="http://schemas.openxmlformats.org/officeDocument/2006/relationships/slideLayout" Target="../slideLayouts/slideLayout130.xml"/><Relationship Id="rId27" Type="http://schemas.openxmlformats.org/officeDocument/2006/relationships/slideLayout" Target="../slideLayouts/slideLayout135.xml"/><Relationship Id="rId30" Type="http://schemas.openxmlformats.org/officeDocument/2006/relationships/slideLayout" Target="../slideLayouts/slideLayout138.xml"/><Relationship Id="rId35" Type="http://schemas.openxmlformats.org/officeDocument/2006/relationships/slideLayout" Target="../slideLayouts/slideLayout143.xml"/><Relationship Id="rId43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 flipH="1">
            <a:off x="0" y="123478"/>
            <a:ext cx="2579298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 fontAlgn="auto">
              <a:spcBef>
                <a:spcPts val="0"/>
              </a:spcBef>
              <a:spcAft>
                <a:spcPts val="0"/>
              </a:spcAft>
            </a:pPr>
            <a:endParaRPr kumimoji="1" lang="zh-CN" altLang="en-US" sz="1400" b="0">
              <a:solidFill>
                <a:prstClr val="white"/>
              </a:solidFill>
            </a:endParaRPr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5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  <p:sp>
        <p:nvSpPr>
          <p:cNvPr id="10" name="TextBox 9"/>
          <p:cNvSpPr txBox="1"/>
          <p:nvPr userDrawn="1"/>
        </p:nvSpPr>
        <p:spPr>
          <a:xfrm>
            <a:off x="126750" y="93861"/>
            <a:ext cx="237491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200" b="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  <a:cs typeface="+mn-cs"/>
              </a:rPr>
              <a:t>数</a:t>
            </a:r>
            <a:r>
              <a:rPr lang="zh-CN" altLang="en-US" sz="1200" b="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  <a:cs typeface="+mn-cs"/>
              </a:rPr>
              <a:t>的世界（</a:t>
            </a:r>
            <a:r>
              <a:rPr lang="en-US" altLang="zh-CN" sz="1200" b="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  <a:cs typeface="+mn-cs"/>
              </a:rPr>
              <a:t>2</a:t>
            </a:r>
            <a:r>
              <a:rPr lang="zh-CN" altLang="en-US" sz="1200" b="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  <a:cs typeface="+mn-cs"/>
              </a:rPr>
              <a:t>）</a:t>
            </a:r>
            <a:endParaRPr lang="zh-CN" altLang="en-US" sz="1200" b="0" dirty="0">
              <a:solidFill>
                <a:prstClr val="black"/>
              </a:solidFill>
              <a:latin typeface="黑体" pitchFamily="49" charset="-122"/>
              <a:ea typeface="黑体" pitchFamily="49" charset="-122"/>
              <a:cs typeface="+mn-cs"/>
            </a:endParaRPr>
          </a:p>
        </p:txBody>
      </p:sp>
      <p:pic>
        <p:nvPicPr>
          <p:cNvPr id="6" name="图片 5"/>
          <p:cNvPicPr>
            <a:picLocks noChangeAspect="1"/>
          </p:cNvPicPr>
          <p:nvPr userDrawn="1"/>
        </p:nvPicPr>
        <p:blipFill>
          <a:blip r:embed="rId5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93318"/>
            <a:ext cx="9144000" cy="350179"/>
          </a:xfrm>
          <a:prstGeom prst="rect">
            <a:avLst/>
          </a:prstGeom>
        </p:spPr>
      </p:pic>
      <p:grpSp>
        <p:nvGrpSpPr>
          <p:cNvPr id="11" name="组合 10"/>
          <p:cNvGrpSpPr/>
          <p:nvPr userDrawn="1"/>
        </p:nvGrpSpPr>
        <p:grpSpPr>
          <a:xfrm>
            <a:off x="8028384" y="4793319"/>
            <a:ext cx="1105042" cy="370719"/>
            <a:chOff x="7643422" y="4681236"/>
            <a:chExt cx="1105042" cy="370719"/>
          </a:xfrm>
        </p:grpSpPr>
        <p:pic>
          <p:nvPicPr>
            <p:cNvPr id="12" name="图片 11">
              <a:hlinkClick r:id="rId58" action="ppaction://hlinksldjump"/>
            </p:cNvPr>
            <p:cNvPicPr>
              <a:picLocks noChangeAspect="1"/>
            </p:cNvPicPr>
            <p:nvPr/>
          </p:nvPicPr>
          <p:blipFill>
            <a:blip r:embed="rId5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3" name="文本框 26">
              <a:hlinkClick r:id="rId58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itchFamily="49" charset="-122"/>
                  <a:ea typeface="黑体" pitchFamily="49" charset="-122"/>
                </a:rPr>
                <a:t>返回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8660173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  <p:sldLayoutId id="2147483689" r:id="rId12"/>
    <p:sldLayoutId id="2147483690" r:id="rId13"/>
    <p:sldLayoutId id="2147483691" r:id="rId14"/>
    <p:sldLayoutId id="2147483692" r:id="rId15"/>
    <p:sldLayoutId id="2147483693" r:id="rId16"/>
    <p:sldLayoutId id="2147483694" r:id="rId17"/>
    <p:sldLayoutId id="2147483695" r:id="rId18"/>
    <p:sldLayoutId id="2147483696" r:id="rId19"/>
    <p:sldLayoutId id="2147483697" r:id="rId20"/>
    <p:sldLayoutId id="2147483698" r:id="rId21"/>
    <p:sldLayoutId id="2147483699" r:id="rId22"/>
    <p:sldLayoutId id="2147483700" r:id="rId23"/>
    <p:sldLayoutId id="2147483701" r:id="rId24"/>
    <p:sldLayoutId id="2147483702" r:id="rId25"/>
    <p:sldLayoutId id="2147483703" r:id="rId26"/>
    <p:sldLayoutId id="2147483704" r:id="rId27"/>
    <p:sldLayoutId id="2147483705" r:id="rId28"/>
    <p:sldLayoutId id="2147483706" r:id="rId29"/>
    <p:sldLayoutId id="2147483707" r:id="rId30"/>
    <p:sldLayoutId id="2147483708" r:id="rId31"/>
    <p:sldLayoutId id="2147483709" r:id="rId32"/>
    <p:sldLayoutId id="2147483710" r:id="rId33"/>
    <p:sldLayoutId id="2147483711" r:id="rId34"/>
    <p:sldLayoutId id="2147483712" r:id="rId35"/>
    <p:sldLayoutId id="2147483713" r:id="rId36"/>
    <p:sldLayoutId id="2147483714" r:id="rId37"/>
    <p:sldLayoutId id="2147483715" r:id="rId38"/>
    <p:sldLayoutId id="2147483716" r:id="rId39"/>
    <p:sldLayoutId id="2147483717" r:id="rId40"/>
    <p:sldLayoutId id="2147483718" r:id="rId41"/>
    <p:sldLayoutId id="2147483719" r:id="rId42"/>
    <p:sldLayoutId id="2147483720" r:id="rId43"/>
    <p:sldLayoutId id="2147483721" r:id="rId44"/>
    <p:sldLayoutId id="2147483722" r:id="rId45"/>
    <p:sldLayoutId id="2147483723" r:id="rId46"/>
    <p:sldLayoutId id="2147483724" r:id="rId47"/>
    <p:sldLayoutId id="2147483670" r:id="rId48"/>
    <p:sldLayoutId id="2147483671" r:id="rId49"/>
    <p:sldLayoutId id="2147483672" r:id="rId50"/>
    <p:sldLayoutId id="2147483673" r:id="rId51"/>
    <p:sldLayoutId id="2147483674" r:id="rId52"/>
    <p:sldLayoutId id="2147483675" r:id="rId53"/>
    <p:sldLayoutId id="2147483676" r:id="rId54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 flipH="1">
            <a:off x="0" y="123478"/>
            <a:ext cx="2579298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 fontAlgn="auto">
              <a:spcBef>
                <a:spcPts val="0"/>
              </a:spcBef>
              <a:spcAft>
                <a:spcPts val="0"/>
              </a:spcAft>
            </a:pPr>
            <a:endParaRPr kumimoji="1" lang="zh-CN" altLang="en-US" sz="1400" b="0">
              <a:solidFill>
                <a:prstClr val="white"/>
              </a:solidFill>
            </a:endParaRPr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5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  <p:sp>
        <p:nvSpPr>
          <p:cNvPr id="10" name="TextBox 9"/>
          <p:cNvSpPr txBox="1"/>
          <p:nvPr userDrawn="1"/>
        </p:nvSpPr>
        <p:spPr>
          <a:xfrm>
            <a:off x="126750" y="93861"/>
            <a:ext cx="237491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200" b="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  <a:cs typeface="+mn-cs"/>
              </a:rPr>
              <a:t>数</a:t>
            </a:r>
            <a:r>
              <a:rPr lang="zh-CN" altLang="en-US" sz="1200" b="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  <a:cs typeface="+mn-cs"/>
              </a:rPr>
              <a:t>的世界（</a:t>
            </a:r>
            <a:r>
              <a:rPr lang="en-US" altLang="zh-CN" sz="1200" b="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  <a:cs typeface="+mn-cs"/>
              </a:rPr>
              <a:t>2</a:t>
            </a:r>
            <a:r>
              <a:rPr lang="zh-CN" altLang="en-US" sz="1200" b="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  <a:cs typeface="+mn-cs"/>
              </a:rPr>
              <a:t>）</a:t>
            </a:r>
            <a:endParaRPr lang="zh-CN" altLang="en-US" sz="1200" b="0" dirty="0">
              <a:solidFill>
                <a:prstClr val="black"/>
              </a:solidFill>
              <a:latin typeface="黑体" pitchFamily="49" charset="-122"/>
              <a:ea typeface="黑体" pitchFamily="49" charset="-122"/>
              <a:cs typeface="+mn-cs"/>
            </a:endParaRPr>
          </a:p>
        </p:txBody>
      </p:sp>
      <p:pic>
        <p:nvPicPr>
          <p:cNvPr id="6" name="图片 5"/>
          <p:cNvPicPr>
            <a:picLocks noChangeAspect="1"/>
          </p:cNvPicPr>
          <p:nvPr userDrawn="1"/>
        </p:nvPicPr>
        <p:blipFill>
          <a:blip r:embed="rId5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93318"/>
            <a:ext cx="9144000" cy="3501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53242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7" r:id="rId1"/>
    <p:sldLayoutId id="2147483768" r:id="rId2"/>
    <p:sldLayoutId id="2147483769" r:id="rId3"/>
    <p:sldLayoutId id="2147483770" r:id="rId4"/>
    <p:sldLayoutId id="2147483771" r:id="rId5"/>
    <p:sldLayoutId id="2147483772" r:id="rId6"/>
    <p:sldLayoutId id="2147483773" r:id="rId7"/>
    <p:sldLayoutId id="2147483774" r:id="rId8"/>
    <p:sldLayoutId id="2147483775" r:id="rId9"/>
    <p:sldLayoutId id="2147483776" r:id="rId10"/>
    <p:sldLayoutId id="2147483777" r:id="rId11"/>
    <p:sldLayoutId id="2147483778" r:id="rId12"/>
    <p:sldLayoutId id="2147483779" r:id="rId13"/>
    <p:sldLayoutId id="2147483780" r:id="rId14"/>
    <p:sldLayoutId id="2147483781" r:id="rId15"/>
    <p:sldLayoutId id="2147483782" r:id="rId16"/>
    <p:sldLayoutId id="2147483783" r:id="rId17"/>
    <p:sldLayoutId id="2147483784" r:id="rId18"/>
    <p:sldLayoutId id="2147483785" r:id="rId19"/>
    <p:sldLayoutId id="2147483786" r:id="rId20"/>
    <p:sldLayoutId id="2147483787" r:id="rId21"/>
    <p:sldLayoutId id="2147483788" r:id="rId22"/>
    <p:sldLayoutId id="2147483789" r:id="rId23"/>
    <p:sldLayoutId id="2147483790" r:id="rId24"/>
    <p:sldLayoutId id="2147483791" r:id="rId25"/>
    <p:sldLayoutId id="2147483792" r:id="rId26"/>
    <p:sldLayoutId id="2147483793" r:id="rId27"/>
    <p:sldLayoutId id="2147483794" r:id="rId28"/>
    <p:sldLayoutId id="2147483795" r:id="rId29"/>
    <p:sldLayoutId id="2147483796" r:id="rId30"/>
    <p:sldLayoutId id="2147483797" r:id="rId31"/>
    <p:sldLayoutId id="2147483798" r:id="rId32"/>
    <p:sldLayoutId id="2147483799" r:id="rId33"/>
    <p:sldLayoutId id="2147483800" r:id="rId34"/>
    <p:sldLayoutId id="2147483801" r:id="rId35"/>
    <p:sldLayoutId id="2147483802" r:id="rId36"/>
    <p:sldLayoutId id="2147483803" r:id="rId37"/>
    <p:sldLayoutId id="2147483804" r:id="rId38"/>
    <p:sldLayoutId id="2147483805" r:id="rId39"/>
    <p:sldLayoutId id="2147483806" r:id="rId40"/>
    <p:sldLayoutId id="2147483807" r:id="rId41"/>
    <p:sldLayoutId id="2147483808" r:id="rId42"/>
    <p:sldLayoutId id="2147483809" r:id="rId43"/>
    <p:sldLayoutId id="2147483810" r:id="rId44"/>
    <p:sldLayoutId id="2147483811" r:id="rId45"/>
    <p:sldLayoutId id="2147483812" r:id="rId46"/>
    <p:sldLayoutId id="2147483813" r:id="rId47"/>
    <p:sldLayoutId id="2147483814" r:id="rId48"/>
    <p:sldLayoutId id="2147483815" r:id="rId49"/>
    <p:sldLayoutId id="2147483816" r:id="rId50"/>
    <p:sldLayoutId id="2147483817" r:id="rId51"/>
    <p:sldLayoutId id="2147483818" r:id="rId52"/>
    <p:sldLayoutId id="2147483819" r:id="rId53"/>
    <p:sldLayoutId id="2147483820" r:id="rId54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4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478"/>
            <a:ext cx="3419872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 fontAlgn="auto">
              <a:spcBef>
                <a:spcPts val="0"/>
              </a:spcBef>
              <a:spcAft>
                <a:spcPts val="0"/>
              </a:spcAft>
            </a:pPr>
            <a:endParaRPr kumimoji="1" lang="zh-CN" altLang="en-US" sz="1400" b="0">
              <a:solidFill>
                <a:prstClr val="white"/>
              </a:solidFill>
            </a:endParaRPr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4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  <p:sp>
        <p:nvSpPr>
          <p:cNvPr id="10" name="TextBox 9"/>
          <p:cNvSpPr txBox="1"/>
          <p:nvPr userDrawn="1"/>
        </p:nvSpPr>
        <p:spPr>
          <a:xfrm>
            <a:off x="126750" y="93861"/>
            <a:ext cx="322111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200" b="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  <a:cs typeface="+mn-cs"/>
              </a:rPr>
              <a:t>认识</a:t>
            </a:r>
            <a:r>
              <a:rPr lang="en-US" altLang="zh-CN" sz="1200" b="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  <a:cs typeface="+mn-cs"/>
              </a:rPr>
              <a:t>100</a:t>
            </a:r>
            <a:r>
              <a:rPr lang="zh-CN" altLang="en-US" sz="1200" b="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  <a:cs typeface="+mn-cs"/>
              </a:rPr>
              <a:t>以内的数 面积的含义</a:t>
            </a:r>
            <a:endParaRPr lang="zh-CN" altLang="en-US" sz="1200" b="0" dirty="0">
              <a:solidFill>
                <a:prstClr val="black"/>
              </a:solidFill>
              <a:latin typeface="黑体" pitchFamily="49" charset="-122"/>
              <a:ea typeface="黑体" pitchFamily="49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967679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6" r:id="rId1"/>
    <p:sldLayoutId id="2147483727" r:id="rId2"/>
    <p:sldLayoutId id="2147483728" r:id="rId3"/>
    <p:sldLayoutId id="2147483729" r:id="rId4"/>
    <p:sldLayoutId id="2147483730" r:id="rId5"/>
    <p:sldLayoutId id="2147483731" r:id="rId6"/>
    <p:sldLayoutId id="2147483732" r:id="rId7"/>
    <p:sldLayoutId id="2147483733" r:id="rId8"/>
    <p:sldLayoutId id="2147483734" r:id="rId9"/>
    <p:sldLayoutId id="2147483735" r:id="rId10"/>
    <p:sldLayoutId id="2147483736" r:id="rId11"/>
    <p:sldLayoutId id="2147483737" r:id="rId12"/>
    <p:sldLayoutId id="2147483738" r:id="rId13"/>
    <p:sldLayoutId id="2147483739" r:id="rId14"/>
    <p:sldLayoutId id="2147483740" r:id="rId15"/>
    <p:sldLayoutId id="2147483741" r:id="rId16"/>
    <p:sldLayoutId id="2147483742" r:id="rId17"/>
    <p:sldLayoutId id="2147483743" r:id="rId18"/>
    <p:sldLayoutId id="2147483744" r:id="rId19"/>
    <p:sldLayoutId id="2147483745" r:id="rId20"/>
    <p:sldLayoutId id="2147483746" r:id="rId21"/>
    <p:sldLayoutId id="2147483747" r:id="rId22"/>
    <p:sldLayoutId id="2147483748" r:id="rId23"/>
    <p:sldLayoutId id="2147483749" r:id="rId24"/>
    <p:sldLayoutId id="2147483750" r:id="rId25"/>
    <p:sldLayoutId id="2147483751" r:id="rId26"/>
    <p:sldLayoutId id="2147483752" r:id="rId27"/>
    <p:sldLayoutId id="2147483753" r:id="rId28"/>
    <p:sldLayoutId id="2147483754" r:id="rId29"/>
    <p:sldLayoutId id="2147483755" r:id="rId30"/>
    <p:sldLayoutId id="2147483756" r:id="rId31"/>
    <p:sldLayoutId id="2147483757" r:id="rId32"/>
    <p:sldLayoutId id="2147483758" r:id="rId33"/>
    <p:sldLayoutId id="2147483759" r:id="rId34"/>
    <p:sldLayoutId id="2147483760" r:id="rId35"/>
    <p:sldLayoutId id="2147483761" r:id="rId36"/>
    <p:sldLayoutId id="2147483762" r:id="rId37"/>
    <p:sldLayoutId id="2147483763" r:id="rId38"/>
    <p:sldLayoutId id="2147483764" r:id="rId39"/>
    <p:sldLayoutId id="2147483765" r:id="rId40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7" Type="http://schemas.openxmlformats.org/officeDocument/2006/relationships/image" Target="../media/image5.png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62.xml"/><Relationship Id="rId6" Type="http://schemas.openxmlformats.org/officeDocument/2006/relationships/slide" Target="slide3.xml"/><Relationship Id="rId5" Type="http://schemas.openxmlformats.org/officeDocument/2006/relationships/slide" Target="slide20.xml"/><Relationship Id="rId4" Type="http://schemas.openxmlformats.org/officeDocument/2006/relationships/slide" Target="slide1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6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3.png"/><Relationship Id="rId5" Type="http://schemas.openxmlformats.org/officeDocument/2006/relationships/image" Target="../media/image12.jpeg"/><Relationship Id="rId4" Type="http://schemas.openxmlformats.org/officeDocument/2006/relationships/image" Target="../media/image6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6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wmf"/><Relationship Id="rId13" Type="http://schemas.openxmlformats.org/officeDocument/2006/relationships/oleObject" Target="../embeddings/oleObject6.bin"/><Relationship Id="rId3" Type="http://schemas.openxmlformats.org/officeDocument/2006/relationships/oleObject" Target="../embeddings/oleObject1.bin"/><Relationship Id="rId7" Type="http://schemas.openxmlformats.org/officeDocument/2006/relationships/oleObject" Target="../embeddings/oleObject3.bin"/><Relationship Id="rId12" Type="http://schemas.openxmlformats.org/officeDocument/2006/relationships/image" Target="../media/image30.wmf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27.wmf"/><Relationship Id="rId11" Type="http://schemas.openxmlformats.org/officeDocument/2006/relationships/oleObject" Target="../embeddings/oleObject5.bin"/><Relationship Id="rId5" Type="http://schemas.openxmlformats.org/officeDocument/2006/relationships/oleObject" Target="../embeddings/oleObject2.bin"/><Relationship Id="rId15" Type="http://schemas.openxmlformats.org/officeDocument/2006/relationships/image" Target="../media/image12.jpeg"/><Relationship Id="rId10" Type="http://schemas.openxmlformats.org/officeDocument/2006/relationships/image" Target="../media/image29.wmf"/><Relationship Id="rId4" Type="http://schemas.openxmlformats.org/officeDocument/2006/relationships/image" Target="../media/image26.wmf"/><Relationship Id="rId9" Type="http://schemas.openxmlformats.org/officeDocument/2006/relationships/oleObject" Target="../embeddings/oleObject4.bin"/><Relationship Id="rId14" Type="http://schemas.openxmlformats.org/officeDocument/2006/relationships/image" Target="../media/image31.w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4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9.bin"/><Relationship Id="rId13" Type="http://schemas.openxmlformats.org/officeDocument/2006/relationships/image" Target="../media/image36.wmf"/><Relationship Id="rId18" Type="http://schemas.openxmlformats.org/officeDocument/2006/relationships/oleObject" Target="../embeddings/oleObject14.bin"/><Relationship Id="rId26" Type="http://schemas.openxmlformats.org/officeDocument/2006/relationships/oleObject" Target="../embeddings/oleObject18.bin"/><Relationship Id="rId3" Type="http://schemas.openxmlformats.org/officeDocument/2006/relationships/image" Target="../media/image12.jpeg"/><Relationship Id="rId21" Type="http://schemas.openxmlformats.org/officeDocument/2006/relationships/image" Target="../media/image40.wmf"/><Relationship Id="rId7" Type="http://schemas.openxmlformats.org/officeDocument/2006/relationships/image" Target="../media/image33.wmf"/><Relationship Id="rId12" Type="http://schemas.openxmlformats.org/officeDocument/2006/relationships/oleObject" Target="../embeddings/oleObject11.bin"/><Relationship Id="rId17" Type="http://schemas.openxmlformats.org/officeDocument/2006/relationships/image" Target="../media/image38.wmf"/><Relationship Id="rId25" Type="http://schemas.openxmlformats.org/officeDocument/2006/relationships/image" Target="../media/image42.wmf"/><Relationship Id="rId2" Type="http://schemas.openxmlformats.org/officeDocument/2006/relationships/slideLayout" Target="../slideLayouts/slideLayout8.xml"/><Relationship Id="rId16" Type="http://schemas.openxmlformats.org/officeDocument/2006/relationships/oleObject" Target="../embeddings/oleObject13.bin"/><Relationship Id="rId20" Type="http://schemas.openxmlformats.org/officeDocument/2006/relationships/oleObject" Target="../embeddings/oleObject15.bin"/><Relationship Id="rId29" Type="http://schemas.openxmlformats.org/officeDocument/2006/relationships/image" Target="../media/image44.wmf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8.bin"/><Relationship Id="rId11" Type="http://schemas.openxmlformats.org/officeDocument/2006/relationships/image" Target="../media/image35.wmf"/><Relationship Id="rId24" Type="http://schemas.openxmlformats.org/officeDocument/2006/relationships/oleObject" Target="../embeddings/oleObject17.bin"/><Relationship Id="rId5" Type="http://schemas.openxmlformats.org/officeDocument/2006/relationships/image" Target="../media/image32.wmf"/><Relationship Id="rId15" Type="http://schemas.openxmlformats.org/officeDocument/2006/relationships/image" Target="../media/image37.wmf"/><Relationship Id="rId23" Type="http://schemas.openxmlformats.org/officeDocument/2006/relationships/image" Target="../media/image41.wmf"/><Relationship Id="rId28" Type="http://schemas.openxmlformats.org/officeDocument/2006/relationships/oleObject" Target="../embeddings/oleObject19.bin"/><Relationship Id="rId10" Type="http://schemas.openxmlformats.org/officeDocument/2006/relationships/oleObject" Target="../embeddings/oleObject10.bin"/><Relationship Id="rId19" Type="http://schemas.openxmlformats.org/officeDocument/2006/relationships/image" Target="../media/image39.wmf"/><Relationship Id="rId31" Type="http://schemas.openxmlformats.org/officeDocument/2006/relationships/image" Target="../media/image45.wmf"/><Relationship Id="rId4" Type="http://schemas.openxmlformats.org/officeDocument/2006/relationships/oleObject" Target="../embeddings/oleObject7.bin"/><Relationship Id="rId9" Type="http://schemas.openxmlformats.org/officeDocument/2006/relationships/image" Target="../media/image34.wmf"/><Relationship Id="rId14" Type="http://schemas.openxmlformats.org/officeDocument/2006/relationships/oleObject" Target="../embeddings/oleObject12.bin"/><Relationship Id="rId22" Type="http://schemas.openxmlformats.org/officeDocument/2006/relationships/oleObject" Target="../embeddings/oleObject16.bin"/><Relationship Id="rId27" Type="http://schemas.openxmlformats.org/officeDocument/2006/relationships/image" Target="../media/image43.wmf"/><Relationship Id="rId30" Type="http://schemas.openxmlformats.org/officeDocument/2006/relationships/oleObject" Target="../embeddings/oleObject20.bin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wmf"/><Relationship Id="rId13" Type="http://schemas.openxmlformats.org/officeDocument/2006/relationships/image" Target="../media/image48.wmf"/><Relationship Id="rId18" Type="http://schemas.openxmlformats.org/officeDocument/2006/relationships/oleObject" Target="../embeddings/oleObject27.bin"/><Relationship Id="rId3" Type="http://schemas.openxmlformats.org/officeDocument/2006/relationships/image" Target="../media/image7.jpeg"/><Relationship Id="rId7" Type="http://schemas.openxmlformats.org/officeDocument/2006/relationships/oleObject" Target="../embeddings/oleObject21.bin"/><Relationship Id="rId12" Type="http://schemas.openxmlformats.org/officeDocument/2006/relationships/oleObject" Target="../embeddings/oleObject24.bin"/><Relationship Id="rId17" Type="http://schemas.openxmlformats.org/officeDocument/2006/relationships/image" Target="../media/image50.wmf"/><Relationship Id="rId2" Type="http://schemas.openxmlformats.org/officeDocument/2006/relationships/slideLayout" Target="../slideLayouts/slideLayout8.xml"/><Relationship Id="rId16" Type="http://schemas.openxmlformats.org/officeDocument/2006/relationships/oleObject" Target="../embeddings/oleObject26.bin"/><Relationship Id="rId1" Type="http://schemas.openxmlformats.org/officeDocument/2006/relationships/vmlDrawing" Target="../drawings/vmlDrawing3.vml"/><Relationship Id="rId6" Type="http://schemas.openxmlformats.org/officeDocument/2006/relationships/image" Target="../media/image53.png"/><Relationship Id="rId11" Type="http://schemas.openxmlformats.org/officeDocument/2006/relationships/image" Target="../media/image47.wmf"/><Relationship Id="rId5" Type="http://schemas.openxmlformats.org/officeDocument/2006/relationships/image" Target="../media/image52.png"/><Relationship Id="rId15" Type="http://schemas.openxmlformats.org/officeDocument/2006/relationships/image" Target="../media/image49.wmf"/><Relationship Id="rId10" Type="http://schemas.openxmlformats.org/officeDocument/2006/relationships/oleObject" Target="../embeddings/oleObject23.bin"/><Relationship Id="rId19" Type="http://schemas.openxmlformats.org/officeDocument/2006/relationships/image" Target="../media/image51.wmf"/><Relationship Id="rId4" Type="http://schemas.openxmlformats.org/officeDocument/2006/relationships/image" Target="../media/image6.jpeg"/><Relationship Id="rId9" Type="http://schemas.openxmlformats.org/officeDocument/2006/relationships/oleObject" Target="../embeddings/oleObject22.bin"/><Relationship Id="rId14" Type="http://schemas.openxmlformats.org/officeDocument/2006/relationships/oleObject" Target="../embeddings/oleObject25.bin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6.wmf"/><Relationship Id="rId13" Type="http://schemas.openxmlformats.org/officeDocument/2006/relationships/oleObject" Target="../embeddings/oleObject34.bin"/><Relationship Id="rId3" Type="http://schemas.openxmlformats.org/officeDocument/2006/relationships/oleObject" Target="../embeddings/oleObject28.bin"/><Relationship Id="rId7" Type="http://schemas.openxmlformats.org/officeDocument/2006/relationships/oleObject" Target="../embeddings/oleObject30.bin"/><Relationship Id="rId12" Type="http://schemas.openxmlformats.org/officeDocument/2006/relationships/oleObject" Target="../embeddings/oleObject33.bin"/><Relationship Id="rId2" Type="http://schemas.openxmlformats.org/officeDocument/2006/relationships/slideLayout" Target="../slideLayouts/slideLayout8.xml"/><Relationship Id="rId16" Type="http://schemas.openxmlformats.org/officeDocument/2006/relationships/image" Target="../media/image59.wmf"/><Relationship Id="rId1" Type="http://schemas.openxmlformats.org/officeDocument/2006/relationships/vmlDrawing" Target="../drawings/vmlDrawing4.vml"/><Relationship Id="rId6" Type="http://schemas.openxmlformats.org/officeDocument/2006/relationships/image" Target="../media/image55.wmf"/><Relationship Id="rId11" Type="http://schemas.openxmlformats.org/officeDocument/2006/relationships/oleObject" Target="../embeddings/oleObject32.bin"/><Relationship Id="rId5" Type="http://schemas.openxmlformats.org/officeDocument/2006/relationships/oleObject" Target="../embeddings/oleObject29.bin"/><Relationship Id="rId15" Type="http://schemas.openxmlformats.org/officeDocument/2006/relationships/oleObject" Target="../embeddings/oleObject35.bin"/><Relationship Id="rId10" Type="http://schemas.openxmlformats.org/officeDocument/2006/relationships/image" Target="../media/image57.wmf"/><Relationship Id="rId4" Type="http://schemas.openxmlformats.org/officeDocument/2006/relationships/image" Target="../media/image54.wmf"/><Relationship Id="rId9" Type="http://schemas.openxmlformats.org/officeDocument/2006/relationships/oleObject" Target="../embeddings/oleObject31.bin"/><Relationship Id="rId14" Type="http://schemas.openxmlformats.org/officeDocument/2006/relationships/image" Target="../media/image58.w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8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12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11.png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6.jpeg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6.jpeg"/><Relationship Id="rId4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13" Type="http://schemas.openxmlformats.org/officeDocument/2006/relationships/image" Target="../media/image10.png"/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12" Type="http://schemas.openxmlformats.org/officeDocument/2006/relationships/image" Target="../media/image22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16.png"/><Relationship Id="rId11" Type="http://schemas.openxmlformats.org/officeDocument/2006/relationships/image" Target="../media/image21.png"/><Relationship Id="rId5" Type="http://schemas.openxmlformats.org/officeDocument/2006/relationships/image" Target="../media/image15.png"/><Relationship Id="rId10" Type="http://schemas.openxmlformats.org/officeDocument/2006/relationships/image" Target="../media/image20.png"/><Relationship Id="rId4" Type="http://schemas.openxmlformats.org/officeDocument/2006/relationships/image" Target="../media/image14.png"/><Relationship Id="rId9" Type="http://schemas.openxmlformats.org/officeDocument/2006/relationships/image" Target="../media/image19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3491880" cy="424168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kumimoji="1" lang="zh-CN" altLang="en-US" b="0">
                <a:solidFill>
                  <a:prstClr val="white"/>
                </a:solidFill>
              </a:endParaRPr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kumimoji="1" lang="zh-CN" altLang="en-US" b="0">
                <a:solidFill>
                  <a:prstClr val="white"/>
                </a:solidFill>
              </a:endParaRPr>
            </a:p>
          </p:txBody>
        </p:sp>
        <p:grpSp>
          <p:nvGrpSpPr>
            <p:cNvPr id="6" name="组合 5">
              <a:extLst>
                <a:ext uri="{FF2B5EF4-FFF2-40B4-BE49-F238E27FC236}">
                  <a16:creationId xmlns="" xmlns:a16="http://schemas.microsoft.com/office/drawing/2014/main" id="{E2708353-C4D7-804E-88BA-9C93F6810BF1}"/>
                </a:ext>
              </a:extLst>
            </p:cNvPr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2185214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kumimoji="1" lang="zh-CN" altLang="en-US" sz="1200" b="0" dirty="0">
                    <a:solidFill>
                      <a:prstClr val="black"/>
                    </a:solidFill>
                    <a:latin typeface="黑体" pitchFamily="49" charset="-122"/>
                    <a:ea typeface="黑体" pitchFamily="49" charset="-122"/>
                    <a:cs typeface="+mn-cs"/>
                  </a:rPr>
                  <a:t>苏教</a:t>
                </a:r>
                <a:r>
                  <a:rPr kumimoji="1" lang="zh-CN" altLang="en-US" sz="1200" b="0" dirty="0" smtClean="0">
                    <a:solidFill>
                      <a:prstClr val="black"/>
                    </a:solidFill>
                    <a:latin typeface="黑体" pitchFamily="49" charset="-122"/>
                    <a:ea typeface="黑体" pitchFamily="49" charset="-122"/>
                    <a:cs typeface="+mn-cs"/>
                  </a:rPr>
                  <a:t>版  </a:t>
                </a:r>
                <a:r>
                  <a:rPr kumimoji="1" lang="zh-CN" altLang="en-US" sz="1200" b="0" dirty="0">
                    <a:solidFill>
                      <a:prstClr val="black"/>
                    </a:solidFill>
                    <a:latin typeface="黑体" pitchFamily="49" charset="-122"/>
                    <a:ea typeface="黑体" pitchFamily="49" charset="-122"/>
                    <a:cs typeface="+mn-cs"/>
                  </a:rPr>
                  <a:t>数学  </a:t>
                </a:r>
                <a:r>
                  <a:rPr kumimoji="1" lang="zh-CN" altLang="en-US" sz="1200" b="0" dirty="0" smtClean="0">
                    <a:solidFill>
                      <a:prstClr val="black"/>
                    </a:solidFill>
                    <a:latin typeface="黑体" pitchFamily="49" charset="-122"/>
                    <a:ea typeface="黑体" pitchFamily="49" charset="-122"/>
                    <a:cs typeface="+mn-cs"/>
                  </a:rPr>
                  <a:t>五年级  </a:t>
                </a:r>
                <a:r>
                  <a:rPr kumimoji="1" lang="zh-CN" altLang="en-US" sz="1200" b="0" dirty="0">
                    <a:solidFill>
                      <a:prstClr val="black"/>
                    </a:solidFill>
                    <a:latin typeface="黑体" pitchFamily="49" charset="-122"/>
                    <a:ea typeface="黑体" pitchFamily="49" charset="-122"/>
                    <a:cs typeface="+mn-cs"/>
                  </a:rPr>
                  <a:t>下册</a:t>
                </a:r>
              </a:p>
            </p:txBody>
          </p:sp>
          <p:cxnSp>
            <p:nvCxnSpPr>
              <p:cNvPr id="8" name="直线连接符 4">
                <a:extLst>
                  <a:ext uri="{FF2B5EF4-FFF2-40B4-BE49-F238E27FC236}">
                    <a16:creationId xmlns="" xmlns:a16="http://schemas.microsoft.com/office/drawing/2014/main" id="{1E311F30-AE0E-1142-B8F8-A010971443F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>
            <a:extLst>
              <a:ext uri="{FF2B5EF4-FFF2-40B4-BE49-F238E27FC236}">
                <a16:creationId xmlns="" xmlns:a16="http://schemas.microsoft.com/office/drawing/2014/main" id="{C5E52B34-5C53-2E45-95C1-78E377A38780}"/>
              </a:ext>
            </a:extLst>
          </p:cNvPr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kumimoji="1" lang="zh-CN" altLang="en-US" b="0">
              <a:solidFill>
                <a:prstClr val="white"/>
              </a:solidFill>
            </a:endParaRPr>
          </a:p>
        </p:txBody>
      </p:sp>
      <p:sp>
        <p:nvSpPr>
          <p:cNvPr id="10" name="单圆角矩形 9">
            <a:extLst>
              <a:ext uri="{FF2B5EF4-FFF2-40B4-BE49-F238E27FC236}">
                <a16:creationId xmlns="" xmlns:a16="http://schemas.microsoft.com/office/drawing/2014/main" id="{A7F1D9EF-3316-7D4F-B483-9E0FEE52FEB5}"/>
              </a:ext>
            </a:extLst>
          </p:cNvPr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kumimoji="1" lang="zh-CN" altLang="en-US" b="0">
              <a:solidFill>
                <a:prstClr val="white"/>
              </a:solidFill>
            </a:endParaRPr>
          </a:p>
        </p:txBody>
      </p:sp>
      <p:sp>
        <p:nvSpPr>
          <p:cNvPr id="11" name="单圆角矩形 10">
            <a:extLst>
              <a:ext uri="{FF2B5EF4-FFF2-40B4-BE49-F238E27FC236}">
                <a16:creationId xmlns="" xmlns:a16="http://schemas.microsoft.com/office/drawing/2014/main" id="{ADFE2713-38A2-5B46-8BD5-90224BE2A534}"/>
              </a:ext>
            </a:extLst>
          </p:cNvPr>
          <p:cNvSpPr/>
          <p:nvPr/>
        </p:nvSpPr>
        <p:spPr>
          <a:xfrm>
            <a:off x="5004048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kumimoji="1" lang="zh-CN" altLang="en-US" b="0">
              <a:solidFill>
                <a:prstClr val="white"/>
              </a:solidFill>
            </a:endParaRPr>
          </a:p>
        </p:txBody>
      </p:sp>
      <p:sp>
        <p:nvSpPr>
          <p:cNvPr id="13" name="单圆角矩形 12">
            <a:extLst>
              <a:ext uri="{FF2B5EF4-FFF2-40B4-BE49-F238E27FC236}">
                <a16:creationId xmlns="" xmlns:a16="http://schemas.microsoft.com/office/drawing/2014/main" id="{14484992-177A-7B4A-A42C-270BAA3F58F1}"/>
              </a:ext>
            </a:extLst>
          </p:cNvPr>
          <p:cNvSpPr/>
          <p:nvPr/>
        </p:nvSpPr>
        <p:spPr>
          <a:xfrm>
            <a:off x="2196176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kumimoji="1" lang="zh-CN" altLang="en-US" b="0">
              <a:solidFill>
                <a:prstClr val="white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635535" y="1435155"/>
            <a:ext cx="5662449" cy="1084912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6600" dirty="0" smtClean="0">
                <a:solidFill>
                  <a:prstClr val="black"/>
                </a:solidFill>
                <a:latin typeface="宋体" panose="02010600030101010101" pitchFamily="2" charset="-122"/>
                <a:ea typeface="宋体"/>
                <a:cs typeface="宋体" panose="02010600030101010101" pitchFamily="2" charset="-122"/>
              </a:rPr>
              <a:t>数的世界（</a:t>
            </a:r>
            <a:r>
              <a:rPr lang="en-US" altLang="zh-CN" sz="6600" dirty="0">
                <a:solidFill>
                  <a:prstClr val="black"/>
                </a:solidFill>
                <a:latin typeface="宋体" panose="02010600030101010101" pitchFamily="2" charset="-122"/>
                <a:ea typeface="宋体"/>
                <a:cs typeface="宋体" panose="02010600030101010101" pitchFamily="2" charset="-122"/>
              </a:rPr>
              <a:t>2</a:t>
            </a:r>
            <a:r>
              <a:rPr lang="zh-CN" altLang="en-US" sz="6600" dirty="0" smtClean="0">
                <a:solidFill>
                  <a:prstClr val="black"/>
                </a:solidFill>
                <a:latin typeface="宋体" panose="02010600030101010101" pitchFamily="2" charset="-122"/>
                <a:ea typeface="宋体"/>
                <a:cs typeface="宋体" panose="02010600030101010101" pitchFamily="2" charset="-122"/>
              </a:rPr>
              <a:t>）</a:t>
            </a:r>
            <a:endParaRPr lang="zh-CN" altLang="en-US" sz="6600" dirty="0">
              <a:solidFill>
                <a:prstClr val="black"/>
              </a:solidFill>
              <a:latin typeface="宋体" panose="02010600030101010101" pitchFamily="2" charset="-122"/>
              <a:ea typeface="宋体"/>
              <a:cs typeface="宋体" panose="02010600030101010101" pitchFamily="2" charset="-122"/>
            </a:endParaRPr>
          </a:p>
        </p:txBody>
      </p: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2" cstate="print"/>
          <a:srcRect l="35500" r="32250" b="80044"/>
          <a:stretch>
            <a:fillRect/>
          </a:stretch>
        </p:blipFill>
        <p:spPr bwMode="auto">
          <a:xfrm flipH="1">
            <a:off x="1613654" y="445727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圆角矩形 15">
            <a:hlinkClick r:id="rId3" action="ppaction://hlinksldjump"/>
          </p:cNvPr>
          <p:cNvSpPr/>
          <p:nvPr/>
        </p:nvSpPr>
        <p:spPr>
          <a:xfrm>
            <a:off x="2218497" y="2952109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2800" dirty="0" smtClean="0">
                <a:solidFill>
                  <a:prstClr val="black"/>
                </a:solidFill>
                <a:latin typeface="宋体" panose="02010600030101010101" pitchFamily="2" charset="-122"/>
                <a:ea typeface="宋体"/>
                <a:cs typeface="+mn-cs"/>
              </a:rPr>
              <a:t>整体回顾</a:t>
            </a:r>
            <a:endParaRPr lang="zh-CN" altLang="en-US" sz="2800" dirty="0">
              <a:solidFill>
                <a:prstClr val="black"/>
              </a:solidFill>
              <a:latin typeface="宋体" panose="02010600030101010101" pitchFamily="2" charset="-122"/>
              <a:ea typeface="宋体"/>
              <a:cs typeface="+mn-cs"/>
            </a:endParaRPr>
          </a:p>
        </p:txBody>
      </p:sp>
      <p:sp>
        <p:nvSpPr>
          <p:cNvPr id="18" name="圆角矩形 17">
            <a:hlinkClick r:id="rId4" action="ppaction://hlinksldjump"/>
          </p:cNvPr>
          <p:cNvSpPr/>
          <p:nvPr/>
        </p:nvSpPr>
        <p:spPr>
          <a:xfrm>
            <a:off x="2247861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2800" dirty="0" smtClean="0">
                <a:solidFill>
                  <a:prstClr val="black"/>
                </a:solidFill>
                <a:latin typeface="宋体"/>
                <a:ea typeface="宋体"/>
                <a:cs typeface="+mn-cs"/>
              </a:rPr>
              <a:t>综合运用</a:t>
            </a:r>
            <a:endParaRPr lang="zh-CN" altLang="en-US" sz="2800" dirty="0">
              <a:solidFill>
                <a:prstClr val="black"/>
              </a:solidFill>
              <a:latin typeface="宋体"/>
              <a:ea typeface="宋体"/>
              <a:cs typeface="+mn-cs"/>
            </a:endParaRPr>
          </a:p>
        </p:txBody>
      </p:sp>
      <p:sp>
        <p:nvSpPr>
          <p:cNvPr id="19" name="圆角矩形 18">
            <a:hlinkClick r:id="rId5" action="ppaction://hlinksldjump"/>
          </p:cNvPr>
          <p:cNvSpPr/>
          <p:nvPr/>
        </p:nvSpPr>
        <p:spPr>
          <a:xfrm>
            <a:off x="5073757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2800" dirty="0">
                <a:solidFill>
                  <a:prstClr val="black"/>
                </a:solidFill>
                <a:latin typeface="宋体"/>
                <a:ea typeface="宋体"/>
                <a:cs typeface="+mn-cs"/>
              </a:rPr>
              <a:t>课后作业</a:t>
            </a:r>
          </a:p>
        </p:txBody>
      </p:sp>
      <p:sp>
        <p:nvSpPr>
          <p:cNvPr id="20" name="矩形 19"/>
          <p:cNvSpPr/>
          <p:nvPr/>
        </p:nvSpPr>
        <p:spPr>
          <a:xfrm>
            <a:off x="912693" y="519703"/>
            <a:ext cx="2711320" cy="68480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4000" dirty="0" smtClean="0">
                <a:solidFill>
                  <a:srgbClr val="0050AA"/>
                </a:solidFill>
                <a:latin typeface="宋体"/>
                <a:ea typeface="宋体"/>
                <a:cs typeface="+mn-cs"/>
              </a:rPr>
              <a:t>整理与复习</a:t>
            </a:r>
            <a:endParaRPr lang="zh-CN" altLang="en-US" sz="4000" dirty="0">
              <a:solidFill>
                <a:srgbClr val="0050AA"/>
              </a:solidFill>
              <a:latin typeface="宋体"/>
              <a:ea typeface="宋体"/>
              <a:cs typeface="+mn-cs"/>
            </a:endParaRPr>
          </a:p>
        </p:txBody>
      </p:sp>
      <p:sp>
        <p:nvSpPr>
          <p:cNvPr id="21" name="圆角矩形 20">
            <a:hlinkClick r:id="rId6" action="ppaction://hlinksldjump"/>
          </p:cNvPr>
          <p:cNvSpPr/>
          <p:nvPr/>
        </p:nvSpPr>
        <p:spPr>
          <a:xfrm>
            <a:off x="5112284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2800" dirty="0" smtClean="0">
                <a:solidFill>
                  <a:prstClr val="black"/>
                </a:solidFill>
                <a:latin typeface="宋体"/>
                <a:ea typeface="宋体"/>
                <a:cs typeface="+mn-cs"/>
              </a:rPr>
              <a:t>知识梳理</a:t>
            </a:r>
            <a:endParaRPr lang="zh-CN" altLang="en-US" sz="2800" dirty="0">
              <a:solidFill>
                <a:prstClr val="black"/>
              </a:solidFill>
              <a:latin typeface="宋体"/>
              <a:ea typeface="宋体"/>
              <a:cs typeface="+mn-cs"/>
            </a:endParaRPr>
          </a:p>
        </p:txBody>
      </p:sp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2" cstate="print"/>
          <a:srcRect l="35500" r="32250" b="80044"/>
          <a:stretch>
            <a:fillRect/>
          </a:stretch>
        </p:blipFill>
        <p:spPr bwMode="auto">
          <a:xfrm>
            <a:off x="6780547" y="4413687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3" name="组合 22"/>
          <p:cNvGrpSpPr/>
          <p:nvPr/>
        </p:nvGrpSpPr>
        <p:grpSpPr>
          <a:xfrm>
            <a:off x="231783" y="519703"/>
            <a:ext cx="654821" cy="683823"/>
            <a:chOff x="1306635" y="1404594"/>
            <a:chExt cx="654821" cy="683823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25" name="文本框 10"/>
            <p:cNvSpPr txBox="1"/>
            <p:nvPr/>
          </p:nvSpPr>
          <p:spPr>
            <a:xfrm>
              <a:off x="1428700" y="1404594"/>
              <a:ext cx="41069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r>
                <a:rPr kumimoji="1" lang="en-US" altLang="zh-CN" sz="3500" dirty="0">
                  <a:solidFill>
                    <a:srgbClr val="0050AA"/>
                  </a:solidFill>
                  <a:latin typeface="宋体"/>
                  <a:ea typeface="宋体"/>
                  <a:cs typeface="+mn-cs"/>
                </a:rPr>
                <a:t>8</a:t>
              </a:r>
              <a:endParaRPr kumimoji="1" lang="zh-CN" altLang="en-US" sz="3500" dirty="0">
                <a:solidFill>
                  <a:srgbClr val="0050AA"/>
                </a:solidFill>
                <a:latin typeface="宋体"/>
                <a:ea typeface="宋体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070945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AutoShape 27"/>
          <p:cNvSpPr>
            <a:spLocks noChangeArrowheads="1"/>
          </p:cNvSpPr>
          <p:nvPr/>
        </p:nvSpPr>
        <p:spPr bwMode="auto">
          <a:xfrm>
            <a:off x="1711142" y="761347"/>
            <a:ext cx="6380435" cy="1307351"/>
          </a:xfrm>
          <a:prstGeom prst="wedgeRoundRectCallout">
            <a:avLst>
              <a:gd name="adj1" fmla="val -54550"/>
              <a:gd name="adj2" fmla="val -5044"/>
              <a:gd name="adj3" fmla="val 16667"/>
            </a:avLst>
          </a:prstGeom>
          <a:noFill/>
          <a:ln w="19050">
            <a:solidFill>
              <a:srgbClr val="3399FF"/>
            </a:solidFill>
            <a:miter lim="800000"/>
            <a:headEnd/>
            <a:tailEnd/>
          </a:ln>
        </p:spPr>
        <p:txBody>
          <a:bodyPr lIns="68580" tIns="34290" rIns="68580" bIns="34290"/>
          <a:lstStyle/>
          <a:p>
            <a:pPr eaLnBrk="0" hangingPunct="0">
              <a:lnSpc>
                <a:spcPct val="110000"/>
              </a:lnSpc>
            </a:pPr>
            <a:r>
              <a:rPr lang="zh-CN" altLang="en-US" sz="2400" dirty="0">
                <a:latin typeface="楷体" pitchFamily="49" charset="-122"/>
                <a:ea typeface="楷体" pitchFamily="49" charset="-122"/>
              </a:rPr>
              <a:t>计算异分母分数加减法时，要先通分，再按同分母分数加减法计算；计算结果能约分要约成最简分数；计算后要验算。</a:t>
            </a:r>
          </a:p>
        </p:txBody>
      </p:sp>
      <p:sp>
        <p:nvSpPr>
          <p:cNvPr id="53272" name="TextBox 12"/>
          <p:cNvSpPr txBox="1">
            <a:spLocks noChangeArrowheads="1"/>
          </p:cNvSpPr>
          <p:nvPr/>
        </p:nvSpPr>
        <p:spPr bwMode="auto">
          <a:xfrm>
            <a:off x="2833630" y="199655"/>
            <a:ext cx="4401238" cy="5616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等线"/>
                <a:cs typeface="等线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等线"/>
                <a:cs typeface="等线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等线"/>
                <a:cs typeface="等线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等线"/>
                <a:cs typeface="等线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等线"/>
                <a:cs typeface="等线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等线"/>
                <a:cs typeface="等线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等线"/>
                <a:cs typeface="等线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等线"/>
                <a:cs typeface="等线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等线"/>
                <a:cs typeface="等线"/>
              </a:defRPr>
            </a:lvl9pPr>
          </a:lstStyle>
          <a:p>
            <a:pPr>
              <a:buFont typeface="Arial" charset="0"/>
              <a:buNone/>
            </a:pPr>
            <a:r>
              <a:rPr lang="en-US" altLang="zh-CN" sz="3200" dirty="0">
                <a:latin typeface="楷体" pitchFamily="49" charset="-122"/>
                <a:ea typeface="楷体" pitchFamily="49" charset="-122"/>
              </a:rPr>
              <a:t>7.</a:t>
            </a:r>
            <a:r>
              <a:rPr lang="zh-CN" altLang="en-US" sz="3200" dirty="0">
                <a:latin typeface="楷体" pitchFamily="49" charset="-122"/>
                <a:ea typeface="楷体" pitchFamily="49" charset="-122"/>
              </a:rPr>
              <a:t> 分数加减法的计算</a:t>
            </a:r>
          </a:p>
        </p:txBody>
      </p:sp>
      <p:sp>
        <p:nvSpPr>
          <p:cNvPr id="2" name="AutoShape 27"/>
          <p:cNvSpPr>
            <a:spLocks noChangeArrowheads="1"/>
          </p:cNvSpPr>
          <p:nvPr/>
        </p:nvSpPr>
        <p:spPr bwMode="auto">
          <a:xfrm>
            <a:off x="1364445" y="2138087"/>
            <a:ext cx="7339608" cy="1286600"/>
          </a:xfrm>
          <a:prstGeom prst="wedgeRoundRectCallout">
            <a:avLst>
              <a:gd name="adj1" fmla="val -53105"/>
              <a:gd name="adj2" fmla="val -6223"/>
              <a:gd name="adj3" fmla="val 16667"/>
            </a:avLst>
          </a:prstGeom>
          <a:noFill/>
          <a:ln w="19050">
            <a:solidFill>
              <a:srgbClr val="3399FF"/>
            </a:solidFill>
            <a:miter lim="800000"/>
            <a:headEnd/>
            <a:tailEnd/>
          </a:ln>
        </p:spPr>
        <p:txBody>
          <a:bodyPr lIns="68580" tIns="34290" rIns="68580" bIns="34290"/>
          <a:lstStyle/>
          <a:p>
            <a:pPr eaLnBrk="0" hangingPunct="0">
              <a:lnSpc>
                <a:spcPct val="110000"/>
              </a:lnSpc>
            </a:pPr>
            <a:r>
              <a:rPr lang="zh-CN" altLang="en-US" sz="2400" dirty="0">
                <a:latin typeface="楷体" pitchFamily="49" charset="-122"/>
                <a:ea typeface="楷体" pitchFamily="49" charset="-122"/>
              </a:rPr>
              <a:t>分数加、减法混合运算顺序与整数、小数加减混合运算顺序相同。没有小括号，从左往右，依次运算；有小括号，先算小括号里的算式。</a:t>
            </a:r>
          </a:p>
        </p:txBody>
      </p:sp>
      <p:sp>
        <p:nvSpPr>
          <p:cNvPr id="3" name="AutoShape 27"/>
          <p:cNvSpPr>
            <a:spLocks noChangeArrowheads="1"/>
          </p:cNvSpPr>
          <p:nvPr/>
        </p:nvSpPr>
        <p:spPr bwMode="auto">
          <a:xfrm>
            <a:off x="1711142" y="3593839"/>
            <a:ext cx="5612684" cy="1331844"/>
          </a:xfrm>
          <a:prstGeom prst="wedgeRoundRectCallout">
            <a:avLst>
              <a:gd name="adj1" fmla="val -55397"/>
              <a:gd name="adj2" fmla="val -5824"/>
              <a:gd name="adj3" fmla="val 16667"/>
            </a:avLst>
          </a:prstGeom>
          <a:noFill/>
          <a:ln w="19050">
            <a:solidFill>
              <a:srgbClr val="3399FF"/>
            </a:solidFill>
            <a:miter lim="800000"/>
            <a:headEnd/>
            <a:tailEnd/>
          </a:ln>
        </p:spPr>
        <p:txBody>
          <a:bodyPr lIns="68580" tIns="34290" rIns="68580" bIns="34290"/>
          <a:lstStyle/>
          <a:p>
            <a:pPr eaLnBrk="0" hangingPunct="0">
              <a:lnSpc>
                <a:spcPct val="110000"/>
              </a:lnSpc>
            </a:pPr>
            <a:r>
              <a:rPr lang="zh-CN" altLang="en-US" sz="2400" dirty="0">
                <a:latin typeface="楷体" pitchFamily="49" charset="-122"/>
                <a:ea typeface="楷体" pitchFamily="49" charset="-122"/>
              </a:rPr>
              <a:t>整数加法的运算律，整数减法的运算性质同样可以在分数加、减法中运用，使计算简便。 </a:t>
            </a:r>
          </a:p>
        </p:txBody>
      </p:sp>
      <p:pic>
        <p:nvPicPr>
          <p:cNvPr id="13" name="Picture 4" descr="D:\童晓芳\个人专业成长\各类撰稿\20180605路编1-6下册《课件》\课件专用人物图\36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303" t="17411" r="20992" b="14729"/>
          <a:stretch/>
        </p:blipFill>
        <p:spPr bwMode="auto">
          <a:xfrm>
            <a:off x="437362" y="3593839"/>
            <a:ext cx="850948" cy="1032013"/>
          </a:xfrm>
          <a:prstGeom prst="rect">
            <a:avLst/>
          </a:prstGeom>
          <a:noFill/>
          <a:extLst/>
        </p:spPr>
      </p:pic>
      <p:pic>
        <p:nvPicPr>
          <p:cNvPr id="14" name="Picture 3" descr="D:\童晓芳\个人专业成长\各类撰稿\20180605路编1-6下册《课件》\课件专用人物图\42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445" t="9354" r="24421" b="20999"/>
          <a:stretch/>
        </p:blipFill>
        <p:spPr bwMode="auto">
          <a:xfrm>
            <a:off x="361226" y="2781387"/>
            <a:ext cx="832389" cy="747278"/>
          </a:xfrm>
          <a:prstGeom prst="rect">
            <a:avLst/>
          </a:prstGeom>
          <a:noFill/>
          <a:extLst/>
        </p:spPr>
      </p:pic>
      <p:pic>
        <p:nvPicPr>
          <p:cNvPr id="15" name="Picture 2" descr="D:\童晓芳\个人专业成长\各类撰稿\20180605路编1-6下册《课件》\课件专用人物图\68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236" t="22236" r="21790" b="20393"/>
          <a:stretch/>
        </p:blipFill>
        <p:spPr bwMode="auto">
          <a:xfrm>
            <a:off x="361227" y="901495"/>
            <a:ext cx="1003218" cy="868055"/>
          </a:xfrm>
          <a:prstGeom prst="rect">
            <a:avLst/>
          </a:prstGeom>
          <a:noFill/>
          <a:extLst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animBg="1"/>
      <p:bldP spid="2" grpId="0" animBg="1"/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28788" y="973202"/>
            <a:ext cx="816516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latin typeface="楷体" pitchFamily="49" charset="-122"/>
                <a:ea typeface="楷体" pitchFamily="49" charset="-122"/>
              </a:rPr>
              <a:t>1.</a:t>
            </a:r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下面各数中，哪个数是哪个数的因数，哪个数是哪个数的倍数？</a:t>
            </a:r>
            <a:endParaRPr lang="zh-CN" altLang="en-US" sz="24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164562" y="1731828"/>
            <a:ext cx="68666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latin typeface="楷体" pitchFamily="49" charset="-122"/>
                <a:ea typeface="楷体" pitchFamily="49" charset="-122"/>
              </a:rPr>
              <a:t>2     5     1     4     10     20    25</a:t>
            </a:r>
            <a:endParaRPr lang="zh-CN" altLang="en-US" sz="2400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15" name="Picture 4" descr="D:\童晓芳\个人专业成长\各类撰稿\20180605路编1-6下册《课件》\课件专用人物图\36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303" t="17411" r="20992" b="14729"/>
          <a:stretch/>
        </p:blipFill>
        <p:spPr bwMode="auto">
          <a:xfrm>
            <a:off x="4979473" y="2159217"/>
            <a:ext cx="949561" cy="11516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3" descr="D:\童晓芳\个人专业成长\各类撰稿\20180605路编1-6下册《课件》\课件专用人物图\42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445" t="9354" r="24421" b="20999"/>
          <a:stretch/>
        </p:blipFill>
        <p:spPr bwMode="auto">
          <a:xfrm>
            <a:off x="2774923" y="2338282"/>
            <a:ext cx="933172" cy="8377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2" descr="D:\童晓芳\个人专业成长\各类撰稿\20180605路编1-6下册《课件》\课件专用人物图\68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236" t="22236" r="21790" b="20393"/>
          <a:stretch/>
        </p:blipFill>
        <p:spPr bwMode="auto">
          <a:xfrm>
            <a:off x="897557" y="2307990"/>
            <a:ext cx="1003218" cy="8680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3" descr="D:\童晓芳\个人专业成长\各类撰稿\20180605路编1-6下册《课件》\课件专用人物图\79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78" t="10251" r="18182" b="11091"/>
          <a:stretch/>
        </p:blipFill>
        <p:spPr bwMode="auto">
          <a:xfrm>
            <a:off x="6409168" y="2205919"/>
            <a:ext cx="1069675" cy="9475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AutoShape 27"/>
          <p:cNvSpPr>
            <a:spLocks noChangeArrowheads="1"/>
          </p:cNvSpPr>
          <p:nvPr/>
        </p:nvSpPr>
        <p:spPr bwMode="auto">
          <a:xfrm>
            <a:off x="212193" y="3310826"/>
            <a:ext cx="2050111" cy="1105922"/>
          </a:xfrm>
          <a:prstGeom prst="wedgeRoundRectCallout">
            <a:avLst>
              <a:gd name="adj1" fmla="val -5836"/>
              <a:gd name="adj2" fmla="val -71981"/>
              <a:gd name="adj3" fmla="val 16667"/>
            </a:avLst>
          </a:prstGeom>
          <a:noFill/>
          <a:ln w="19050">
            <a:solidFill>
              <a:srgbClr val="3399FF"/>
            </a:solidFill>
            <a:miter lim="800000"/>
            <a:headEnd/>
            <a:tailEnd/>
          </a:ln>
        </p:spPr>
        <p:txBody>
          <a:bodyPr lIns="68580" tIns="34290" rIns="68580" bIns="34290"/>
          <a:lstStyle/>
          <a:p>
            <a:pPr eaLnBrk="0" hangingPunct="0">
              <a:lnSpc>
                <a:spcPct val="110000"/>
              </a:lnSpc>
            </a:pPr>
            <a:r>
              <a:rPr lang="en-US" altLang="zh-CN" sz="2000" dirty="0" smtClean="0">
                <a:latin typeface="楷体" pitchFamily="49" charset="-122"/>
                <a:ea typeface="楷体" pitchFamily="49" charset="-122"/>
              </a:rPr>
              <a:t>2</a:t>
            </a:r>
            <a:r>
              <a:rPr lang="zh-CN" altLang="en-US" sz="2000" dirty="0" smtClean="0">
                <a:latin typeface="楷体" pitchFamily="49" charset="-122"/>
                <a:ea typeface="楷体" pitchFamily="49" charset="-122"/>
              </a:rPr>
              <a:t>是</a:t>
            </a:r>
            <a:r>
              <a:rPr lang="en-US" altLang="zh-CN" sz="2000" dirty="0" smtClean="0">
                <a:latin typeface="楷体" pitchFamily="49" charset="-122"/>
                <a:ea typeface="楷体" pitchFamily="49" charset="-122"/>
              </a:rPr>
              <a:t>4</a:t>
            </a:r>
            <a:r>
              <a:rPr lang="zh-CN" altLang="en-US" sz="2000" dirty="0" smtClean="0">
                <a:latin typeface="楷体" pitchFamily="49" charset="-122"/>
                <a:ea typeface="楷体" pitchFamily="49" charset="-122"/>
              </a:rPr>
              <a:t>、</a:t>
            </a:r>
            <a:r>
              <a:rPr lang="en-US" altLang="zh-CN" sz="2000" dirty="0" smtClean="0">
                <a:latin typeface="楷体" pitchFamily="49" charset="-122"/>
                <a:ea typeface="楷体" pitchFamily="49" charset="-122"/>
              </a:rPr>
              <a:t>10</a:t>
            </a:r>
            <a:r>
              <a:rPr lang="zh-CN" altLang="en-US" sz="2000" dirty="0" smtClean="0">
                <a:latin typeface="楷体" pitchFamily="49" charset="-122"/>
                <a:ea typeface="楷体" pitchFamily="49" charset="-122"/>
              </a:rPr>
              <a:t>、</a:t>
            </a:r>
            <a:r>
              <a:rPr lang="en-US" altLang="zh-CN" sz="2000" dirty="0" smtClean="0">
                <a:latin typeface="楷体" pitchFamily="49" charset="-122"/>
                <a:ea typeface="楷体" pitchFamily="49" charset="-122"/>
              </a:rPr>
              <a:t>20</a:t>
            </a:r>
            <a:r>
              <a:rPr lang="zh-CN" altLang="en-US" sz="2000" dirty="0" smtClean="0">
                <a:latin typeface="楷体" pitchFamily="49" charset="-122"/>
                <a:ea typeface="楷体" pitchFamily="49" charset="-122"/>
              </a:rPr>
              <a:t>的因数，</a:t>
            </a:r>
            <a:r>
              <a:rPr lang="en-US" altLang="zh-CN" sz="2000" dirty="0" smtClean="0">
                <a:latin typeface="楷体" pitchFamily="49" charset="-122"/>
                <a:ea typeface="楷体" pitchFamily="49" charset="-122"/>
              </a:rPr>
              <a:t>4</a:t>
            </a:r>
            <a:r>
              <a:rPr lang="zh-CN" altLang="en-US" sz="2000" dirty="0" smtClean="0">
                <a:latin typeface="楷体" pitchFamily="49" charset="-122"/>
                <a:ea typeface="楷体" pitchFamily="49" charset="-122"/>
              </a:rPr>
              <a:t>、</a:t>
            </a:r>
            <a:r>
              <a:rPr lang="en-US" altLang="zh-CN" sz="2000" dirty="0" smtClean="0">
                <a:latin typeface="楷体" pitchFamily="49" charset="-122"/>
                <a:ea typeface="楷体" pitchFamily="49" charset="-122"/>
              </a:rPr>
              <a:t>10</a:t>
            </a:r>
            <a:r>
              <a:rPr lang="zh-CN" altLang="en-US" sz="2000" dirty="0" smtClean="0">
                <a:latin typeface="楷体" pitchFamily="49" charset="-122"/>
                <a:ea typeface="楷体" pitchFamily="49" charset="-122"/>
              </a:rPr>
              <a:t>、</a:t>
            </a:r>
            <a:r>
              <a:rPr lang="en-US" altLang="zh-CN" sz="2000" dirty="0" smtClean="0">
                <a:latin typeface="楷体" pitchFamily="49" charset="-122"/>
                <a:ea typeface="楷体" pitchFamily="49" charset="-122"/>
              </a:rPr>
              <a:t>20</a:t>
            </a:r>
            <a:r>
              <a:rPr lang="zh-CN" altLang="en-US" sz="2000" dirty="0" smtClean="0">
                <a:latin typeface="楷体" pitchFamily="49" charset="-122"/>
                <a:ea typeface="楷体" pitchFamily="49" charset="-122"/>
              </a:rPr>
              <a:t>是</a:t>
            </a:r>
            <a:r>
              <a:rPr lang="en-US" altLang="zh-CN" sz="2000" dirty="0" smtClean="0">
                <a:latin typeface="楷体" pitchFamily="49" charset="-122"/>
                <a:ea typeface="楷体" pitchFamily="49" charset="-122"/>
              </a:rPr>
              <a:t>2</a:t>
            </a:r>
            <a:r>
              <a:rPr lang="zh-CN" altLang="en-US" sz="2000" dirty="0" smtClean="0">
                <a:latin typeface="楷体" pitchFamily="49" charset="-122"/>
                <a:ea typeface="楷体" pitchFamily="49" charset="-122"/>
              </a:rPr>
              <a:t>的倍数。</a:t>
            </a:r>
            <a:endParaRPr lang="zh-CN" altLang="en-US" sz="20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0" name="AutoShape 27"/>
          <p:cNvSpPr>
            <a:spLocks noChangeArrowheads="1"/>
          </p:cNvSpPr>
          <p:nvPr/>
        </p:nvSpPr>
        <p:spPr bwMode="auto">
          <a:xfrm>
            <a:off x="2351392" y="3310826"/>
            <a:ext cx="2246485" cy="1105922"/>
          </a:xfrm>
          <a:prstGeom prst="wedgeRoundRectCallout">
            <a:avLst>
              <a:gd name="adj1" fmla="val -13950"/>
              <a:gd name="adj2" fmla="val -76292"/>
              <a:gd name="adj3" fmla="val 16667"/>
            </a:avLst>
          </a:prstGeom>
          <a:noFill/>
          <a:ln w="19050">
            <a:solidFill>
              <a:srgbClr val="3399FF"/>
            </a:solidFill>
            <a:miter lim="800000"/>
            <a:headEnd/>
            <a:tailEnd/>
          </a:ln>
        </p:spPr>
        <p:txBody>
          <a:bodyPr lIns="68580" tIns="34290" rIns="68580" bIns="34290"/>
          <a:lstStyle/>
          <a:p>
            <a:pPr eaLnBrk="0" hangingPunct="0">
              <a:lnSpc>
                <a:spcPct val="110000"/>
              </a:lnSpc>
            </a:pPr>
            <a:r>
              <a:rPr lang="en-US" altLang="zh-CN" sz="2000" dirty="0" smtClean="0">
                <a:latin typeface="楷体" pitchFamily="49" charset="-122"/>
                <a:ea typeface="楷体" pitchFamily="49" charset="-122"/>
              </a:rPr>
              <a:t>5</a:t>
            </a:r>
            <a:r>
              <a:rPr lang="zh-CN" altLang="en-US" sz="2000" dirty="0" smtClean="0">
                <a:latin typeface="楷体" pitchFamily="49" charset="-122"/>
                <a:ea typeface="楷体" pitchFamily="49" charset="-122"/>
              </a:rPr>
              <a:t>是</a:t>
            </a:r>
            <a:r>
              <a:rPr lang="en-US" altLang="zh-CN" sz="2000" dirty="0" smtClean="0">
                <a:latin typeface="楷体" pitchFamily="49" charset="-122"/>
                <a:ea typeface="楷体" pitchFamily="49" charset="-122"/>
              </a:rPr>
              <a:t>10</a:t>
            </a:r>
            <a:r>
              <a:rPr lang="zh-CN" altLang="en-US" sz="2000" dirty="0" smtClean="0">
                <a:latin typeface="楷体" pitchFamily="49" charset="-122"/>
                <a:ea typeface="楷体" pitchFamily="49" charset="-122"/>
              </a:rPr>
              <a:t>、</a:t>
            </a:r>
            <a:r>
              <a:rPr lang="en-US" altLang="zh-CN" sz="2000" dirty="0" smtClean="0">
                <a:latin typeface="楷体" pitchFamily="49" charset="-122"/>
                <a:ea typeface="楷体" pitchFamily="49" charset="-122"/>
              </a:rPr>
              <a:t>20</a:t>
            </a:r>
            <a:r>
              <a:rPr lang="zh-CN" altLang="en-US" sz="2000" dirty="0" smtClean="0">
                <a:latin typeface="楷体" pitchFamily="49" charset="-122"/>
                <a:ea typeface="楷体" pitchFamily="49" charset="-122"/>
              </a:rPr>
              <a:t>、</a:t>
            </a:r>
            <a:r>
              <a:rPr lang="en-US" altLang="zh-CN" sz="2000" dirty="0" smtClean="0">
                <a:latin typeface="楷体" pitchFamily="49" charset="-122"/>
                <a:ea typeface="楷体" pitchFamily="49" charset="-122"/>
              </a:rPr>
              <a:t>25</a:t>
            </a:r>
            <a:r>
              <a:rPr lang="zh-CN" altLang="en-US" sz="2000" dirty="0" smtClean="0">
                <a:latin typeface="楷体" pitchFamily="49" charset="-122"/>
                <a:ea typeface="楷体" pitchFamily="49" charset="-122"/>
              </a:rPr>
              <a:t>的因数，</a:t>
            </a:r>
            <a:r>
              <a:rPr lang="en-US" altLang="zh-CN" sz="2000" dirty="0" smtClean="0">
                <a:latin typeface="楷体" pitchFamily="49" charset="-122"/>
                <a:ea typeface="楷体" pitchFamily="49" charset="-122"/>
              </a:rPr>
              <a:t>10</a:t>
            </a:r>
            <a:r>
              <a:rPr lang="zh-CN" altLang="en-US" sz="2000" dirty="0" smtClean="0">
                <a:latin typeface="楷体" pitchFamily="49" charset="-122"/>
                <a:ea typeface="楷体" pitchFamily="49" charset="-122"/>
              </a:rPr>
              <a:t>、</a:t>
            </a:r>
            <a:r>
              <a:rPr lang="en-US" altLang="zh-CN" sz="2000" dirty="0" smtClean="0">
                <a:latin typeface="楷体" pitchFamily="49" charset="-122"/>
                <a:ea typeface="楷体" pitchFamily="49" charset="-122"/>
              </a:rPr>
              <a:t>20</a:t>
            </a:r>
            <a:r>
              <a:rPr lang="zh-CN" altLang="en-US" sz="2000" dirty="0" smtClean="0">
                <a:latin typeface="楷体" pitchFamily="49" charset="-122"/>
                <a:ea typeface="楷体" pitchFamily="49" charset="-122"/>
              </a:rPr>
              <a:t>、</a:t>
            </a:r>
            <a:r>
              <a:rPr lang="en-US" altLang="zh-CN" sz="2000" dirty="0" smtClean="0">
                <a:latin typeface="楷体" pitchFamily="49" charset="-122"/>
                <a:ea typeface="楷体" pitchFamily="49" charset="-122"/>
              </a:rPr>
              <a:t>25</a:t>
            </a:r>
            <a:r>
              <a:rPr lang="zh-CN" altLang="en-US" sz="2000" dirty="0" smtClean="0">
                <a:latin typeface="楷体" pitchFamily="49" charset="-122"/>
                <a:ea typeface="楷体" pitchFamily="49" charset="-122"/>
              </a:rPr>
              <a:t>是</a:t>
            </a:r>
            <a:r>
              <a:rPr lang="en-US" altLang="zh-CN" sz="2000" dirty="0">
                <a:latin typeface="楷体" pitchFamily="49" charset="-122"/>
                <a:ea typeface="楷体" pitchFamily="49" charset="-122"/>
              </a:rPr>
              <a:t>5</a:t>
            </a:r>
            <a:r>
              <a:rPr lang="zh-CN" altLang="en-US" sz="2000" dirty="0" smtClean="0">
                <a:latin typeface="楷体" pitchFamily="49" charset="-122"/>
                <a:ea typeface="楷体" pitchFamily="49" charset="-122"/>
              </a:rPr>
              <a:t>的倍数。</a:t>
            </a:r>
            <a:endParaRPr lang="zh-CN" altLang="en-US" sz="20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1" name="AutoShape 27"/>
          <p:cNvSpPr>
            <a:spLocks noChangeArrowheads="1"/>
          </p:cNvSpPr>
          <p:nvPr/>
        </p:nvSpPr>
        <p:spPr bwMode="auto">
          <a:xfrm>
            <a:off x="4755848" y="3363454"/>
            <a:ext cx="1981124" cy="1053293"/>
          </a:xfrm>
          <a:prstGeom prst="wedgeRoundRectCallout">
            <a:avLst>
              <a:gd name="adj1" fmla="val -18953"/>
              <a:gd name="adj2" fmla="val -69395"/>
              <a:gd name="adj3" fmla="val 16667"/>
            </a:avLst>
          </a:prstGeom>
          <a:noFill/>
          <a:ln w="19050">
            <a:solidFill>
              <a:srgbClr val="3399FF"/>
            </a:solidFill>
            <a:miter lim="800000"/>
            <a:headEnd/>
            <a:tailEnd/>
          </a:ln>
        </p:spPr>
        <p:txBody>
          <a:bodyPr lIns="68580" tIns="34290" rIns="68580" bIns="34290"/>
          <a:lstStyle/>
          <a:p>
            <a:pPr eaLnBrk="0" hangingPunct="0">
              <a:lnSpc>
                <a:spcPct val="110000"/>
              </a:lnSpc>
            </a:pPr>
            <a:r>
              <a:rPr lang="en-US" altLang="zh-CN" sz="2000" dirty="0" smtClean="0">
                <a:latin typeface="楷体" pitchFamily="49" charset="-122"/>
                <a:ea typeface="楷体" pitchFamily="49" charset="-122"/>
              </a:rPr>
              <a:t>4</a:t>
            </a:r>
            <a:r>
              <a:rPr lang="zh-CN" altLang="en-US" sz="2000" dirty="0" smtClean="0">
                <a:latin typeface="楷体" pitchFamily="49" charset="-122"/>
                <a:ea typeface="楷体" pitchFamily="49" charset="-122"/>
              </a:rPr>
              <a:t>、</a:t>
            </a:r>
            <a:r>
              <a:rPr lang="en-US" altLang="zh-CN" sz="2000" dirty="0" smtClean="0">
                <a:latin typeface="楷体" pitchFamily="49" charset="-122"/>
                <a:ea typeface="楷体" pitchFamily="49" charset="-122"/>
              </a:rPr>
              <a:t>10</a:t>
            </a:r>
            <a:r>
              <a:rPr lang="zh-CN" altLang="en-US" sz="2000" dirty="0" smtClean="0">
                <a:latin typeface="楷体" pitchFamily="49" charset="-122"/>
                <a:ea typeface="楷体" pitchFamily="49" charset="-122"/>
              </a:rPr>
              <a:t>是</a:t>
            </a:r>
            <a:r>
              <a:rPr lang="en-US" altLang="zh-CN" sz="2000" dirty="0" smtClean="0">
                <a:latin typeface="楷体" pitchFamily="49" charset="-122"/>
                <a:ea typeface="楷体" pitchFamily="49" charset="-122"/>
              </a:rPr>
              <a:t>20</a:t>
            </a:r>
            <a:r>
              <a:rPr lang="zh-CN" altLang="en-US" sz="2000" dirty="0" smtClean="0">
                <a:latin typeface="楷体" pitchFamily="49" charset="-122"/>
                <a:ea typeface="楷体" pitchFamily="49" charset="-122"/>
              </a:rPr>
              <a:t>的因数，</a:t>
            </a:r>
            <a:r>
              <a:rPr lang="en-US" altLang="zh-CN" sz="2000" dirty="0" smtClean="0">
                <a:latin typeface="楷体" pitchFamily="49" charset="-122"/>
                <a:ea typeface="楷体" pitchFamily="49" charset="-122"/>
              </a:rPr>
              <a:t>20</a:t>
            </a:r>
            <a:r>
              <a:rPr lang="zh-CN" altLang="en-US" sz="2000" dirty="0" smtClean="0">
                <a:latin typeface="楷体" pitchFamily="49" charset="-122"/>
                <a:ea typeface="楷体" pitchFamily="49" charset="-122"/>
              </a:rPr>
              <a:t>是</a:t>
            </a:r>
            <a:r>
              <a:rPr lang="en-US" altLang="zh-CN" sz="2000" dirty="0" smtClean="0">
                <a:latin typeface="楷体" pitchFamily="49" charset="-122"/>
                <a:ea typeface="楷体" pitchFamily="49" charset="-122"/>
              </a:rPr>
              <a:t>4</a:t>
            </a:r>
            <a:r>
              <a:rPr lang="zh-CN" altLang="en-US" sz="2000" dirty="0" smtClean="0">
                <a:latin typeface="楷体" pitchFamily="49" charset="-122"/>
                <a:ea typeface="楷体" pitchFamily="49" charset="-122"/>
              </a:rPr>
              <a:t>、</a:t>
            </a:r>
            <a:r>
              <a:rPr lang="en-US" altLang="zh-CN" sz="2000" dirty="0" smtClean="0">
                <a:latin typeface="楷体" pitchFamily="49" charset="-122"/>
                <a:ea typeface="楷体" pitchFamily="49" charset="-122"/>
              </a:rPr>
              <a:t>10</a:t>
            </a:r>
            <a:r>
              <a:rPr lang="zh-CN" altLang="en-US" sz="2000" dirty="0" smtClean="0">
                <a:latin typeface="楷体" pitchFamily="49" charset="-122"/>
                <a:ea typeface="楷体" pitchFamily="49" charset="-122"/>
              </a:rPr>
              <a:t>的倍数。</a:t>
            </a:r>
            <a:endParaRPr lang="zh-CN" altLang="en-US" sz="20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2" name="AutoShape 27"/>
          <p:cNvSpPr>
            <a:spLocks noChangeArrowheads="1"/>
          </p:cNvSpPr>
          <p:nvPr/>
        </p:nvSpPr>
        <p:spPr bwMode="auto">
          <a:xfrm>
            <a:off x="6736972" y="3025354"/>
            <a:ext cx="2277631" cy="1399173"/>
          </a:xfrm>
          <a:prstGeom prst="wedgeRoundRectCallout">
            <a:avLst>
              <a:gd name="adj1" fmla="val -26648"/>
              <a:gd name="adj2" fmla="val -60518"/>
              <a:gd name="adj3" fmla="val 16667"/>
            </a:avLst>
          </a:prstGeom>
          <a:noFill/>
          <a:ln w="19050">
            <a:solidFill>
              <a:srgbClr val="3399FF"/>
            </a:solidFill>
            <a:miter lim="800000"/>
            <a:headEnd/>
            <a:tailEnd/>
          </a:ln>
        </p:spPr>
        <p:txBody>
          <a:bodyPr lIns="68580" tIns="34290" rIns="68580" bIns="34290"/>
          <a:lstStyle/>
          <a:p>
            <a:pPr eaLnBrk="0" hangingPunct="0">
              <a:lnSpc>
                <a:spcPct val="110000"/>
              </a:lnSpc>
            </a:pPr>
            <a:r>
              <a:rPr lang="en-US" altLang="zh-CN" sz="2000" dirty="0" smtClean="0">
                <a:latin typeface="楷体" pitchFamily="49" charset="-122"/>
                <a:ea typeface="楷体" pitchFamily="49" charset="-122"/>
              </a:rPr>
              <a:t>1</a:t>
            </a:r>
            <a:r>
              <a:rPr lang="zh-CN" altLang="en-US" sz="2000" dirty="0" smtClean="0">
                <a:latin typeface="楷体" pitchFamily="49" charset="-122"/>
                <a:ea typeface="楷体" pitchFamily="49" charset="-122"/>
              </a:rPr>
              <a:t>是所有非</a:t>
            </a:r>
            <a:r>
              <a:rPr lang="en-US" altLang="zh-CN" sz="2000" dirty="0" smtClean="0">
                <a:latin typeface="楷体" pitchFamily="49" charset="-122"/>
                <a:ea typeface="楷体" pitchFamily="49" charset="-122"/>
              </a:rPr>
              <a:t>0</a:t>
            </a:r>
            <a:r>
              <a:rPr lang="zh-CN" altLang="en-US" sz="2000" dirty="0" smtClean="0">
                <a:latin typeface="楷体" pitchFamily="49" charset="-122"/>
                <a:ea typeface="楷体" pitchFamily="49" charset="-122"/>
              </a:rPr>
              <a:t>自然数的</a:t>
            </a:r>
            <a:r>
              <a:rPr lang="zh-CN" altLang="en-US" sz="2000" dirty="0">
                <a:latin typeface="楷体" pitchFamily="49" charset="-122"/>
                <a:ea typeface="楷体" pitchFamily="49" charset="-122"/>
              </a:rPr>
              <a:t>因数，所有非</a:t>
            </a:r>
            <a:r>
              <a:rPr lang="en-US" altLang="zh-CN" sz="2000" dirty="0">
                <a:latin typeface="楷体" pitchFamily="49" charset="-122"/>
                <a:ea typeface="楷体" pitchFamily="49" charset="-122"/>
              </a:rPr>
              <a:t>0</a:t>
            </a:r>
            <a:r>
              <a:rPr lang="zh-CN" altLang="en-US" sz="2000" dirty="0" smtClean="0">
                <a:latin typeface="楷体" pitchFamily="49" charset="-122"/>
                <a:ea typeface="楷体" pitchFamily="49" charset="-122"/>
              </a:rPr>
              <a:t>自然数是</a:t>
            </a:r>
            <a:r>
              <a:rPr lang="en-US" altLang="zh-CN" sz="2000" dirty="0" smtClean="0">
                <a:latin typeface="楷体" pitchFamily="49" charset="-122"/>
                <a:ea typeface="楷体" pitchFamily="49" charset="-122"/>
              </a:rPr>
              <a:t>1</a:t>
            </a:r>
            <a:r>
              <a:rPr lang="zh-CN" altLang="en-US" sz="2000" dirty="0" smtClean="0">
                <a:latin typeface="楷体" pitchFamily="49" charset="-122"/>
                <a:ea typeface="楷体" pitchFamily="49" charset="-122"/>
              </a:rPr>
              <a:t>的倍数。</a:t>
            </a:r>
            <a:endParaRPr lang="zh-CN" altLang="en-US" sz="2000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23" name="图片 22">
            <a:extLst>
              <a:ext uri="{FF2B5EF4-FFF2-40B4-BE49-F238E27FC236}">
                <a16:creationId xmlns="" xmlns:a16="http://schemas.microsoft.com/office/drawing/2014/main" id="{3DC3C1FC-FFBE-B043-8654-5FA13894012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sp>
        <p:nvSpPr>
          <p:cNvPr id="24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综合运用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4" grpId="0"/>
      <p:bldP spid="19" grpId="0" animBg="1"/>
      <p:bldP spid="20" grpId="0" animBg="1"/>
      <p:bldP spid="21" grpId="0" animBg="1"/>
      <p:bldP spid="2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3" descr="D:\童晓芳\个人专业成长\各类撰稿\20180605路编1-6下册《课件》\课件专用人物图\42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445" t="9354" r="24421" b="20999"/>
          <a:stretch/>
        </p:blipFill>
        <p:spPr bwMode="auto">
          <a:xfrm>
            <a:off x="8194553" y="3846977"/>
            <a:ext cx="832389" cy="747278"/>
          </a:xfrm>
          <a:prstGeom prst="rect">
            <a:avLst/>
          </a:prstGeom>
          <a:noFill/>
          <a:extLst/>
        </p:spPr>
      </p:pic>
      <p:sp>
        <p:nvSpPr>
          <p:cNvPr id="2" name="TextBox 1"/>
          <p:cNvSpPr txBox="1"/>
          <p:nvPr/>
        </p:nvSpPr>
        <p:spPr>
          <a:xfrm>
            <a:off x="606649" y="384902"/>
            <a:ext cx="606157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latin typeface="楷体" pitchFamily="49" charset="-122"/>
                <a:ea typeface="楷体" pitchFamily="49" charset="-122"/>
              </a:rPr>
              <a:t>2.</a:t>
            </a:r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写出每组数的最大公因数和最小公倍数。</a:t>
            </a:r>
            <a:endParaRPr lang="zh-CN" altLang="en-US" sz="24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294734" y="920155"/>
            <a:ext cx="14032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latin typeface="楷体" pitchFamily="49" charset="-122"/>
                <a:ea typeface="楷体" pitchFamily="49" charset="-122"/>
              </a:rPr>
              <a:t>9</a:t>
            </a:r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和</a:t>
            </a:r>
            <a:r>
              <a:rPr lang="en-US" altLang="zh-CN" sz="2400" dirty="0" smtClean="0">
                <a:latin typeface="楷体" pitchFamily="49" charset="-122"/>
                <a:ea typeface="楷体" pitchFamily="49" charset="-122"/>
              </a:rPr>
              <a:t>12</a:t>
            </a:r>
            <a:endParaRPr lang="zh-CN" altLang="en-US" sz="24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577140" y="917287"/>
            <a:ext cx="14032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latin typeface="楷体" pitchFamily="49" charset="-122"/>
                <a:ea typeface="楷体" pitchFamily="49" charset="-122"/>
              </a:rPr>
              <a:t>24</a:t>
            </a:r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和</a:t>
            </a:r>
            <a:r>
              <a:rPr lang="en-US" altLang="zh-CN" sz="2400" dirty="0">
                <a:latin typeface="楷体" pitchFamily="49" charset="-122"/>
                <a:ea typeface="楷体" pitchFamily="49" charset="-122"/>
              </a:rPr>
              <a:t>6</a:t>
            </a:r>
            <a:endParaRPr lang="zh-CN" altLang="en-US" sz="24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974552" y="917287"/>
            <a:ext cx="14032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latin typeface="楷体" pitchFamily="49" charset="-122"/>
                <a:ea typeface="楷体" pitchFamily="49" charset="-122"/>
              </a:rPr>
              <a:t>5</a:t>
            </a:r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和</a:t>
            </a:r>
            <a:r>
              <a:rPr lang="en-US" altLang="zh-CN" sz="2400" dirty="0">
                <a:latin typeface="楷体" pitchFamily="49" charset="-122"/>
                <a:ea typeface="楷体" pitchFamily="49" charset="-122"/>
              </a:rPr>
              <a:t>7</a:t>
            </a:r>
            <a:endParaRPr lang="zh-CN" altLang="en-US" sz="24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8" name="AutoShape 27"/>
          <p:cNvSpPr>
            <a:spLocks noChangeArrowheads="1"/>
          </p:cNvSpPr>
          <p:nvPr/>
        </p:nvSpPr>
        <p:spPr bwMode="auto">
          <a:xfrm>
            <a:off x="828157" y="3913762"/>
            <a:ext cx="7091712" cy="691711"/>
          </a:xfrm>
          <a:prstGeom prst="wedgeRoundRectCallout">
            <a:avLst>
              <a:gd name="adj1" fmla="val 54135"/>
              <a:gd name="adj2" fmla="val 2518"/>
              <a:gd name="adj3" fmla="val 16667"/>
            </a:avLst>
          </a:prstGeom>
          <a:noFill/>
          <a:ln w="19050">
            <a:solidFill>
              <a:srgbClr val="3399FF"/>
            </a:solidFill>
            <a:miter lim="800000"/>
            <a:headEnd/>
            <a:tailEnd/>
          </a:ln>
          <a:extLst/>
        </p:spPr>
        <p:txBody>
          <a:bodyPr lIns="68580" tIns="34290" rIns="68580" bIns="34290"/>
          <a:lstStyle/>
          <a:p>
            <a:pPr eaLnBrk="0" hangingPunct="0"/>
            <a:r>
              <a:rPr lang="zh-CN" altLang="en-US" sz="20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互质关系的两个数，最大公因数是１，最小公倍数是它们的乘积</a:t>
            </a:r>
            <a:r>
              <a:rPr lang="zh-CN" altLang="en-US" sz="20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。</a:t>
            </a:r>
            <a:r>
              <a:rPr lang="en-US" altLang="zh-CN" sz="2000" smtClean="0">
                <a:latin typeface="楷体" pitchFamily="49" charset="-122"/>
                <a:ea typeface="楷体" pitchFamily="49" charset="-122"/>
              </a:rPr>
              <a:t>(5,7)=</a:t>
            </a:r>
            <a:r>
              <a:rPr lang="en-US" altLang="zh-CN" sz="2000" dirty="0" smtClean="0">
                <a:latin typeface="楷体" pitchFamily="49" charset="-122"/>
                <a:ea typeface="楷体" pitchFamily="49" charset="-122"/>
              </a:rPr>
              <a:t>1</a:t>
            </a:r>
            <a:r>
              <a:rPr lang="en-US" altLang="zh-CN" sz="2000" smtClean="0">
                <a:latin typeface="楷体" pitchFamily="49" charset="-122"/>
                <a:ea typeface="楷体" pitchFamily="49" charset="-122"/>
              </a:rPr>
              <a:t>, 〔5,7〕=35</a:t>
            </a:r>
            <a:r>
              <a:rPr lang="zh-CN" altLang="en-US" sz="2000" smtClean="0">
                <a:latin typeface="楷体" pitchFamily="49" charset="-122"/>
                <a:ea typeface="楷体" pitchFamily="49" charset="-122"/>
              </a:rPr>
              <a:t>。</a:t>
            </a:r>
            <a:endParaRPr lang="zh-CN" altLang="en-US" sz="2000" dirty="0">
              <a:latin typeface="楷体" pitchFamily="49" charset="-122"/>
              <a:ea typeface="楷体" pitchFamily="49" charset="-122"/>
            </a:endParaRPr>
          </a:p>
          <a:p>
            <a:pPr eaLnBrk="0" hangingPunct="0"/>
            <a:endParaRPr lang="zh-CN" altLang="en-US" sz="200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19" name="Picture 4" descr="D:\童晓芳\个人专业成长\各类撰稿\20180605路编1-6下册《课件》\课件专用人物图\36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303" t="17411" r="20992" b="14729"/>
          <a:stretch/>
        </p:blipFill>
        <p:spPr bwMode="auto">
          <a:xfrm>
            <a:off x="392725" y="2866718"/>
            <a:ext cx="850948" cy="1032013"/>
          </a:xfrm>
          <a:prstGeom prst="rect">
            <a:avLst/>
          </a:prstGeom>
          <a:noFill/>
          <a:extLst/>
        </p:spPr>
      </p:pic>
      <p:pic>
        <p:nvPicPr>
          <p:cNvPr id="21" name="Picture 2" descr="D:\童晓芳\个人专业成长\各类撰稿\20180605路编1-6下册《课件》\课件专用人物图\68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236" t="22236" r="21790" b="20393"/>
          <a:stretch/>
        </p:blipFill>
        <p:spPr bwMode="auto">
          <a:xfrm>
            <a:off x="370315" y="1401803"/>
            <a:ext cx="1003218" cy="868055"/>
          </a:xfrm>
          <a:prstGeom prst="rect">
            <a:avLst/>
          </a:prstGeom>
          <a:noFill/>
          <a:extLst/>
        </p:spPr>
      </p:pic>
      <p:sp>
        <p:nvSpPr>
          <p:cNvPr id="22" name="AutoShape 27"/>
          <p:cNvSpPr>
            <a:spLocks noChangeArrowheads="1"/>
          </p:cNvSpPr>
          <p:nvPr/>
        </p:nvSpPr>
        <p:spPr bwMode="auto">
          <a:xfrm>
            <a:off x="1640706" y="1579150"/>
            <a:ext cx="6667692" cy="1112291"/>
          </a:xfrm>
          <a:prstGeom prst="wedgeRoundRectCallout">
            <a:avLst>
              <a:gd name="adj1" fmla="val -53898"/>
              <a:gd name="adj2" fmla="val -29402"/>
              <a:gd name="adj3" fmla="val 16667"/>
            </a:avLst>
          </a:prstGeom>
          <a:noFill/>
          <a:ln w="19050">
            <a:solidFill>
              <a:srgbClr val="3399FF"/>
            </a:solidFill>
            <a:miter lim="800000"/>
            <a:headEnd/>
            <a:tailEnd/>
          </a:ln>
          <a:extLst/>
        </p:spPr>
        <p:txBody>
          <a:bodyPr lIns="68580" tIns="34290" rIns="68580" bIns="34290"/>
          <a:lstStyle/>
          <a:p>
            <a:pPr eaLnBrk="0" hangingPunct="0"/>
            <a:r>
              <a:rPr lang="zh-CN" altLang="en-US" sz="20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求最大公因数用小数列举法或短除法，求最小公倍数用大数翻倍法或短除法</a:t>
            </a:r>
            <a:r>
              <a:rPr lang="zh-CN" altLang="en-US" sz="20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。</a:t>
            </a:r>
            <a:r>
              <a:rPr lang="en-US" altLang="zh-CN" sz="2000" dirty="0" smtClean="0">
                <a:latin typeface="楷体" pitchFamily="49" charset="-122"/>
                <a:ea typeface="楷体" pitchFamily="49" charset="-122"/>
              </a:rPr>
              <a:t>(9,12)=3, 〔9,12〕=36</a:t>
            </a:r>
            <a:r>
              <a:rPr lang="zh-CN" altLang="en-US" sz="2000" dirty="0" smtClean="0">
                <a:latin typeface="楷体" pitchFamily="49" charset="-122"/>
                <a:ea typeface="楷体" pitchFamily="49" charset="-122"/>
              </a:rPr>
              <a:t> ；</a:t>
            </a:r>
            <a:r>
              <a:rPr lang="en-US" altLang="zh-CN" sz="2000" dirty="0" smtClean="0">
                <a:latin typeface="楷体" pitchFamily="49" charset="-122"/>
                <a:ea typeface="楷体" pitchFamily="49" charset="-122"/>
              </a:rPr>
              <a:t> (30,45)=15, 〔30,45〕=90</a:t>
            </a:r>
            <a:r>
              <a:rPr lang="zh-CN" altLang="en-US" sz="2000" dirty="0" smtClean="0">
                <a:latin typeface="楷体" pitchFamily="49" charset="-122"/>
                <a:ea typeface="楷体" pitchFamily="49" charset="-122"/>
              </a:rPr>
              <a:t>。</a:t>
            </a:r>
            <a:endParaRPr lang="zh-CN" altLang="en-US" sz="2000" dirty="0">
              <a:latin typeface="楷体" pitchFamily="49" charset="-122"/>
              <a:ea typeface="楷体" pitchFamily="49" charset="-122"/>
            </a:endParaRPr>
          </a:p>
          <a:p>
            <a:pPr eaLnBrk="0" hangingPunct="0"/>
            <a:endParaRPr lang="zh-CN" altLang="en-US" sz="200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4" name="AutoShape 27"/>
          <p:cNvSpPr>
            <a:spLocks noChangeArrowheads="1"/>
          </p:cNvSpPr>
          <p:nvPr/>
        </p:nvSpPr>
        <p:spPr bwMode="auto">
          <a:xfrm>
            <a:off x="1357662" y="2826893"/>
            <a:ext cx="6829611" cy="830707"/>
          </a:xfrm>
          <a:prstGeom prst="wedgeRoundRectCallout">
            <a:avLst>
              <a:gd name="adj1" fmla="val -52358"/>
              <a:gd name="adj2" fmla="val -6499"/>
              <a:gd name="adj3" fmla="val 16667"/>
            </a:avLst>
          </a:prstGeom>
          <a:noFill/>
          <a:ln w="19050">
            <a:solidFill>
              <a:srgbClr val="3399FF"/>
            </a:solidFill>
            <a:miter lim="800000"/>
            <a:headEnd/>
            <a:tailEnd/>
          </a:ln>
          <a:extLst/>
        </p:spPr>
        <p:txBody>
          <a:bodyPr lIns="68580" tIns="34290" rIns="68580" bIns="34290"/>
          <a:lstStyle/>
          <a:p>
            <a:pPr eaLnBrk="0" hangingPunct="0"/>
            <a:r>
              <a:rPr lang="zh-CN" altLang="en-US" sz="20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倍数关系的两个数，小数是这两个数的最大公因数，大数是这两个数的最小公倍数。</a:t>
            </a:r>
            <a:r>
              <a:rPr lang="en-US" altLang="zh-CN" sz="2000" dirty="0" smtClean="0">
                <a:latin typeface="楷体" pitchFamily="49" charset="-122"/>
                <a:ea typeface="楷体" pitchFamily="49" charset="-122"/>
              </a:rPr>
              <a:t>(24,6)=6, 〔24,6〕=24</a:t>
            </a:r>
            <a:r>
              <a:rPr lang="zh-CN" altLang="en-US" sz="2000" dirty="0" smtClean="0">
                <a:latin typeface="楷体" pitchFamily="49" charset="-122"/>
                <a:ea typeface="楷体" pitchFamily="49" charset="-122"/>
              </a:rPr>
              <a:t>。</a:t>
            </a:r>
            <a:endParaRPr lang="zh-CN" altLang="en-US" sz="2000" dirty="0">
              <a:latin typeface="楷体" pitchFamily="49" charset="-122"/>
              <a:ea typeface="楷体" pitchFamily="49" charset="-122"/>
            </a:endParaRPr>
          </a:p>
          <a:p>
            <a:pPr eaLnBrk="0" hangingPunct="0"/>
            <a:endParaRPr lang="zh-CN" altLang="en-US" sz="200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1" grpId="0"/>
      <p:bldP spid="12" grpId="0"/>
      <p:bldP spid="13" grpId="0"/>
      <p:bldP spid="18" grpId="0" animBg="1"/>
      <p:bldP spid="22" grpId="0" animBg="1"/>
      <p:bldP spid="2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62310" y="594753"/>
            <a:ext cx="791904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latin typeface="楷体" pitchFamily="49" charset="-122"/>
                <a:ea typeface="楷体" pitchFamily="49" charset="-122"/>
              </a:rPr>
              <a:t>3.</a:t>
            </a: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用分数表示每个图中的涂色部分，并说说每个分数的含义。</a:t>
            </a:r>
            <a:endParaRPr lang="zh-CN" altLang="en-US" sz="2800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9687" y="1641147"/>
            <a:ext cx="5563724" cy="12311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4982" y="2941632"/>
            <a:ext cx="818627" cy="5667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072006" y="2889853"/>
            <a:ext cx="36924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latin typeface="楷体" pitchFamily="49" charset="-122"/>
                <a:ea typeface="楷体" pitchFamily="49" charset="-122"/>
              </a:rPr>
              <a:t>1</a:t>
            </a:r>
          </a:p>
          <a:p>
            <a:r>
              <a:rPr lang="en-US" altLang="zh-CN" sz="2000" dirty="0">
                <a:latin typeface="楷体" pitchFamily="49" charset="-122"/>
                <a:ea typeface="楷体" pitchFamily="49" charset="-122"/>
              </a:rPr>
              <a:t>4</a:t>
            </a:r>
            <a:endParaRPr lang="zh-CN" altLang="en-US" sz="2000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14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7314" y="2912886"/>
            <a:ext cx="818627" cy="5667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5" name="TextBox 14"/>
          <p:cNvSpPr txBox="1"/>
          <p:nvPr/>
        </p:nvSpPr>
        <p:spPr>
          <a:xfrm>
            <a:off x="3811590" y="2861107"/>
            <a:ext cx="36924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latin typeface="楷体" pitchFamily="49" charset="-122"/>
                <a:ea typeface="楷体" pitchFamily="49" charset="-122"/>
              </a:rPr>
              <a:t>3</a:t>
            </a:r>
            <a:endParaRPr lang="en-US" altLang="zh-CN" sz="2000" dirty="0" smtClean="0"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2000" dirty="0">
                <a:latin typeface="楷体" pitchFamily="49" charset="-122"/>
                <a:ea typeface="楷体" pitchFamily="49" charset="-122"/>
              </a:rPr>
              <a:t>4</a:t>
            </a:r>
            <a:endParaRPr lang="zh-CN" altLang="en-US" sz="2000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1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64914" y="2961774"/>
            <a:ext cx="818627" cy="5667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6" name="TextBox 15"/>
          <p:cNvSpPr txBox="1"/>
          <p:nvPr/>
        </p:nvSpPr>
        <p:spPr>
          <a:xfrm>
            <a:off x="5700684" y="2886985"/>
            <a:ext cx="36924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latin typeface="楷体" pitchFamily="49" charset="-122"/>
                <a:ea typeface="楷体" pitchFamily="49" charset="-122"/>
              </a:rPr>
              <a:t>2</a:t>
            </a:r>
            <a:endParaRPr lang="en-US" altLang="zh-CN" sz="2000" dirty="0" smtClean="0"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2000" dirty="0" smtClean="0">
                <a:latin typeface="楷体" pitchFamily="49" charset="-122"/>
                <a:ea typeface="楷体" pitchFamily="49" charset="-122"/>
              </a:rPr>
              <a:t>5</a:t>
            </a:r>
            <a:endParaRPr lang="zh-CN" altLang="en-US" sz="2000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15" grpId="0"/>
      <p:bldP spid="1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1173185" y="847344"/>
            <a:ext cx="7417369" cy="633202"/>
            <a:chOff x="1026543" y="847344"/>
            <a:chExt cx="7417369" cy="633202"/>
          </a:xfrm>
        </p:grpSpPr>
        <p:sp>
          <p:nvSpPr>
            <p:cNvPr id="2" name="TextBox 1"/>
            <p:cNvSpPr txBox="1"/>
            <p:nvPr/>
          </p:nvSpPr>
          <p:spPr>
            <a:xfrm>
              <a:off x="1026543" y="888044"/>
              <a:ext cx="741736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 smtClean="0">
                  <a:latin typeface="楷体" pitchFamily="49" charset="-122"/>
                  <a:ea typeface="楷体" pitchFamily="49" charset="-122"/>
                </a:rPr>
                <a:t>4</a:t>
              </a:r>
              <a:r>
                <a:rPr lang="en-US" altLang="zh-CN" sz="2400" dirty="0" smtClean="0">
                  <a:latin typeface="楷体" pitchFamily="49" charset="-122"/>
                  <a:ea typeface="楷体" pitchFamily="49" charset="-122"/>
                </a:rPr>
                <a:t>. (   </a:t>
              </a:r>
              <a:r>
                <a:rPr lang="en-US" altLang="zh-CN" sz="2400" dirty="0" smtClean="0">
                  <a:latin typeface="楷体" pitchFamily="49" charset="-122"/>
                  <a:ea typeface="楷体" pitchFamily="49" charset="-122"/>
                </a:rPr>
                <a:t>)</a:t>
              </a:r>
              <a:r>
                <a:rPr lang="zh-CN" altLang="en-US" sz="2400" dirty="0" smtClean="0">
                  <a:latin typeface="楷体" pitchFamily="49" charset="-122"/>
                  <a:ea typeface="楷体" pitchFamily="49" charset="-122"/>
                </a:rPr>
                <a:t>个  是   。</a:t>
              </a:r>
              <a:endParaRPr lang="zh-CN" altLang="en-US" sz="2400" dirty="0">
                <a:latin typeface="楷体" pitchFamily="49" charset="-122"/>
                <a:ea typeface="楷体" pitchFamily="49" charset="-122"/>
              </a:endParaRPr>
            </a:p>
          </p:txBody>
        </p:sp>
        <p:graphicFrame>
          <p:nvGraphicFramePr>
            <p:cNvPr id="4" name="对象 3">
              <a:hlinkClick r:id="" action="ppaction://ole?verb=1"/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670816092"/>
                </p:ext>
              </p:extLst>
            </p:nvPr>
          </p:nvGraphicFramePr>
          <p:xfrm>
            <a:off x="2711814" y="847344"/>
            <a:ext cx="223838" cy="62706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125" name="公式" r:id="rId3" imgW="139680" imgH="393480" progId="Equation.3">
                    <p:embed/>
                  </p:oleObj>
                </mc:Choice>
                <mc:Fallback>
                  <p:oleObj name="公式" r:id="rId3" imgW="139680" imgH="393480" progId="Equation.3">
                    <p:embed/>
                    <p:pic>
                      <p:nvPicPr>
                        <p:cNvPr id="0" name="对象 8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711814" y="847344"/>
                          <a:ext cx="223838" cy="62706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5" name="对象 4">
              <a:hlinkClick r:id="" action="ppaction://ole?verb=1"/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600618317"/>
                </p:ext>
              </p:extLst>
            </p:nvPr>
          </p:nvGraphicFramePr>
          <p:xfrm>
            <a:off x="3321028" y="853483"/>
            <a:ext cx="223838" cy="62706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126" name="公式" r:id="rId5" imgW="139680" imgH="393480" progId="Equation.3">
                    <p:embed/>
                  </p:oleObj>
                </mc:Choice>
                <mc:Fallback>
                  <p:oleObj name="公式" r:id="rId5" imgW="139680" imgH="393480" progId="Equation.3">
                    <p:embed/>
                    <p:pic>
                      <p:nvPicPr>
                        <p:cNvPr id="0" name="对象 3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321028" y="853483"/>
                          <a:ext cx="223838" cy="627063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19" name="组合 18"/>
          <p:cNvGrpSpPr/>
          <p:nvPr/>
        </p:nvGrpSpPr>
        <p:grpSpPr>
          <a:xfrm>
            <a:off x="1767037" y="1725613"/>
            <a:ext cx="6823517" cy="633833"/>
            <a:chOff x="1019443" y="805499"/>
            <a:chExt cx="7424469" cy="633833"/>
          </a:xfrm>
        </p:grpSpPr>
        <p:sp>
          <p:nvSpPr>
            <p:cNvPr id="20" name="TextBox 19"/>
            <p:cNvSpPr txBox="1"/>
            <p:nvPr/>
          </p:nvSpPr>
          <p:spPr>
            <a:xfrm>
              <a:off x="1026543" y="888044"/>
              <a:ext cx="741736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 smtClean="0">
                  <a:latin typeface="楷体" pitchFamily="49" charset="-122"/>
                  <a:ea typeface="楷体" pitchFamily="49" charset="-122"/>
                </a:rPr>
                <a:t>  </a:t>
              </a:r>
              <a:r>
                <a:rPr lang="zh-CN" altLang="en-US" sz="2400" dirty="0" smtClean="0">
                  <a:latin typeface="楷体" pitchFamily="49" charset="-122"/>
                  <a:ea typeface="楷体" pitchFamily="49" charset="-122"/>
                </a:rPr>
                <a:t>是</a:t>
              </a:r>
              <a:r>
                <a:rPr lang="en-US" altLang="zh-CN" sz="2400" dirty="0" smtClean="0">
                  <a:latin typeface="楷体" pitchFamily="49" charset="-122"/>
                  <a:ea typeface="楷体" pitchFamily="49" charset="-122"/>
                </a:rPr>
                <a:t>(   )</a:t>
              </a:r>
              <a:r>
                <a:rPr lang="zh-CN" altLang="en-US" sz="2400" dirty="0" smtClean="0">
                  <a:latin typeface="楷体" pitchFamily="49" charset="-122"/>
                  <a:ea typeface="楷体" pitchFamily="49" charset="-122"/>
                </a:rPr>
                <a:t>个  。  </a:t>
              </a:r>
              <a:endParaRPr lang="zh-CN" altLang="en-US" sz="2400" dirty="0">
                <a:latin typeface="楷体" pitchFamily="49" charset="-122"/>
                <a:ea typeface="楷体" pitchFamily="49" charset="-122"/>
              </a:endParaRPr>
            </a:p>
          </p:txBody>
        </p:sp>
        <p:graphicFrame>
          <p:nvGraphicFramePr>
            <p:cNvPr id="21" name="对象 20">
              <a:hlinkClick r:id="" action="ppaction://ole?verb=1"/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886131166"/>
                </p:ext>
              </p:extLst>
            </p:nvPr>
          </p:nvGraphicFramePr>
          <p:xfrm>
            <a:off x="2976659" y="812270"/>
            <a:ext cx="244475" cy="62706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127" name="公式" r:id="rId7" imgW="152280" imgH="393480" progId="Equation.3">
                    <p:embed/>
                  </p:oleObj>
                </mc:Choice>
                <mc:Fallback>
                  <p:oleObj name="公式" r:id="rId7" imgW="152280" imgH="39348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8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976659" y="812270"/>
                          <a:ext cx="244475" cy="62706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2" name="对象 21">
              <a:hlinkClick r:id="" action="ppaction://ole?verb=1"/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09175746"/>
                </p:ext>
              </p:extLst>
            </p:nvPr>
          </p:nvGraphicFramePr>
          <p:xfrm>
            <a:off x="1019443" y="805499"/>
            <a:ext cx="325437" cy="62706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128" name="公式" r:id="rId9" imgW="203040" imgH="393480" progId="Equation.3">
                    <p:embed/>
                  </p:oleObj>
                </mc:Choice>
                <mc:Fallback>
                  <p:oleObj name="公式" r:id="rId9" imgW="203040" imgH="39348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0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019443" y="805499"/>
                          <a:ext cx="325437" cy="62706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23" name="组合 22"/>
          <p:cNvGrpSpPr/>
          <p:nvPr/>
        </p:nvGrpSpPr>
        <p:grpSpPr>
          <a:xfrm>
            <a:off x="1788521" y="2720975"/>
            <a:ext cx="6423826" cy="647700"/>
            <a:chOff x="1026543" y="803113"/>
            <a:chExt cx="7417369" cy="647700"/>
          </a:xfrm>
        </p:grpSpPr>
        <p:sp>
          <p:nvSpPr>
            <p:cNvPr id="24" name="TextBox 23"/>
            <p:cNvSpPr txBox="1"/>
            <p:nvPr/>
          </p:nvSpPr>
          <p:spPr>
            <a:xfrm>
              <a:off x="1026543" y="888044"/>
              <a:ext cx="741736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 smtClean="0">
                  <a:latin typeface="楷体" pitchFamily="49" charset="-122"/>
                  <a:ea typeface="楷体" pitchFamily="49" charset="-122"/>
                </a:rPr>
                <a:t>  </a:t>
              </a:r>
              <a:r>
                <a:rPr lang="zh-CN" altLang="en-US" sz="2400" dirty="0" smtClean="0">
                  <a:latin typeface="楷体" pitchFamily="49" charset="-122"/>
                  <a:ea typeface="楷体" pitchFamily="49" charset="-122"/>
                </a:rPr>
                <a:t>是</a:t>
              </a:r>
              <a:r>
                <a:rPr lang="en-US" altLang="zh-CN" sz="2400" dirty="0" smtClean="0">
                  <a:latin typeface="楷体" pitchFamily="49" charset="-122"/>
                  <a:ea typeface="楷体" pitchFamily="49" charset="-122"/>
                </a:rPr>
                <a:t>(   )</a:t>
              </a:r>
              <a:r>
                <a:rPr lang="zh-CN" altLang="en-US" sz="2400" dirty="0" smtClean="0">
                  <a:latin typeface="楷体" pitchFamily="49" charset="-122"/>
                  <a:ea typeface="楷体" pitchFamily="49" charset="-122"/>
                </a:rPr>
                <a:t>个  。</a:t>
              </a:r>
              <a:endParaRPr lang="zh-CN" altLang="en-US" sz="2400" dirty="0">
                <a:latin typeface="楷体" pitchFamily="49" charset="-122"/>
                <a:ea typeface="楷体" pitchFamily="49" charset="-122"/>
              </a:endParaRPr>
            </a:p>
          </p:txBody>
        </p:sp>
        <p:graphicFrame>
          <p:nvGraphicFramePr>
            <p:cNvPr id="25" name="对象 24">
              <a:hlinkClick r:id="" action="ppaction://ole?verb=1"/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652208999"/>
                </p:ext>
              </p:extLst>
            </p:nvPr>
          </p:nvGraphicFramePr>
          <p:xfrm>
            <a:off x="3114583" y="803113"/>
            <a:ext cx="324446" cy="6477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129" name="公式" r:id="rId11" imgW="203040" imgH="406080" progId="Equation.3">
                    <p:embed/>
                  </p:oleObj>
                </mc:Choice>
                <mc:Fallback>
                  <p:oleObj name="公式" r:id="rId11" imgW="203040" imgH="40608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2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114583" y="803113"/>
                          <a:ext cx="324446" cy="64770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6" name="对象 25">
              <a:hlinkClick r:id="" action="ppaction://ole?verb=1"/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016785768"/>
                </p:ext>
              </p:extLst>
            </p:nvPr>
          </p:nvGraphicFramePr>
          <p:xfrm>
            <a:off x="1070589" y="806288"/>
            <a:ext cx="223838" cy="62706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130" name="公式" r:id="rId13" imgW="139680" imgH="393480" progId="Equation.3">
                    <p:embed/>
                  </p:oleObj>
                </mc:Choice>
                <mc:Fallback>
                  <p:oleObj name="公式" r:id="rId13" imgW="139680" imgH="39348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4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070589" y="806288"/>
                          <a:ext cx="223838" cy="627063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pic>
        <p:nvPicPr>
          <p:cNvPr id="27" name="Picture 3" descr="D:\童晓芳\个人专业成长\各类撰稿\20180605路编1-6下册《课件》\课件专用人物图\79.jpg"/>
          <p:cNvPicPr>
            <a:picLocks noChangeAspect="1" noChangeArrowheads="1"/>
          </p:cNvPicPr>
          <p:nvPr/>
        </p:nvPicPr>
        <p:blipFill rotWithShape="1"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251" r="18182"/>
          <a:stretch/>
        </p:blipFill>
        <p:spPr bwMode="auto">
          <a:xfrm>
            <a:off x="5350563" y="2822056"/>
            <a:ext cx="1482510" cy="12992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1926537" y="878238"/>
            <a:ext cx="10287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latin typeface="楷体" pitchFamily="49" charset="-122"/>
                <a:ea typeface="楷体" pitchFamily="49" charset="-122"/>
              </a:rPr>
              <a:t>8</a:t>
            </a:r>
            <a:endParaRPr lang="zh-CN" altLang="en-US" sz="24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2674131" y="1806978"/>
            <a:ext cx="72467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latin typeface="楷体" pitchFamily="49" charset="-122"/>
                <a:ea typeface="楷体" pitchFamily="49" charset="-122"/>
              </a:rPr>
              <a:t>3</a:t>
            </a:r>
            <a:endParaRPr lang="zh-CN" altLang="en-US" sz="24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2697141" y="2804726"/>
            <a:ext cx="10287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latin typeface="楷体" pitchFamily="49" charset="-122"/>
                <a:ea typeface="楷体" pitchFamily="49" charset="-122"/>
              </a:rPr>
              <a:t>9</a:t>
            </a:r>
            <a:endParaRPr lang="zh-CN" altLang="en-US" sz="2400" dirty="0">
              <a:latin typeface="楷体" pitchFamily="49" charset="-122"/>
              <a:ea typeface="楷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483623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30" grpId="0"/>
      <p:bldP spid="3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1173192" y="1097756"/>
            <a:ext cx="5978106" cy="923330"/>
            <a:chOff x="1173192" y="1097756"/>
            <a:chExt cx="5978106" cy="923330"/>
          </a:xfrm>
        </p:grpSpPr>
        <p:sp>
          <p:nvSpPr>
            <p:cNvPr id="2" name="TextBox 1"/>
            <p:cNvSpPr txBox="1"/>
            <p:nvPr/>
          </p:nvSpPr>
          <p:spPr>
            <a:xfrm>
              <a:off x="1173192" y="1097756"/>
              <a:ext cx="5978106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>
                  <a:latin typeface="楷体" pitchFamily="49" charset="-122"/>
                  <a:ea typeface="楷体" pitchFamily="49" charset="-122"/>
                </a:rPr>
                <a:t>5.   </a:t>
              </a:r>
              <a:r>
                <a:rPr lang="zh-CN" altLang="en-US" dirty="0" smtClean="0">
                  <a:latin typeface="楷体" pitchFamily="49" charset="-122"/>
                  <a:ea typeface="楷体" pitchFamily="49" charset="-122"/>
                </a:rPr>
                <a:t>（   ） </a:t>
              </a:r>
              <a:r>
                <a:rPr lang="zh-CN" altLang="en-US" dirty="0">
                  <a:latin typeface="楷体" pitchFamily="49" charset="-122"/>
                  <a:ea typeface="楷体" pitchFamily="49" charset="-122"/>
                </a:rPr>
                <a:t>（   </a:t>
              </a:r>
              <a:r>
                <a:rPr lang="zh-CN" altLang="en-US" dirty="0" smtClean="0">
                  <a:latin typeface="楷体" pitchFamily="49" charset="-122"/>
                  <a:ea typeface="楷体" pitchFamily="49" charset="-122"/>
                </a:rPr>
                <a:t>）       </a:t>
              </a:r>
              <a:r>
                <a:rPr lang="en-US" altLang="zh-CN" dirty="0" smtClean="0">
                  <a:latin typeface="楷体" pitchFamily="49" charset="-122"/>
                  <a:ea typeface="楷体" pitchFamily="49" charset="-122"/>
                </a:rPr>
                <a:t>4</a:t>
              </a:r>
              <a:r>
                <a:rPr lang="zh-CN" altLang="en-US" dirty="0" smtClean="0">
                  <a:latin typeface="楷体" pitchFamily="49" charset="-122"/>
                  <a:ea typeface="楷体" pitchFamily="49" charset="-122"/>
                </a:rPr>
                <a:t>                  </a:t>
              </a:r>
              <a:r>
                <a:rPr lang="en-US" altLang="zh-CN" dirty="0" smtClean="0">
                  <a:latin typeface="楷体" pitchFamily="49" charset="-122"/>
                  <a:ea typeface="楷体" pitchFamily="49" charset="-122"/>
                </a:rPr>
                <a:t>1</a:t>
              </a:r>
              <a:endParaRPr lang="en-US" altLang="zh-CN" dirty="0">
                <a:latin typeface="楷体" pitchFamily="49" charset="-122"/>
                <a:ea typeface="楷体" pitchFamily="49" charset="-122"/>
              </a:endParaRPr>
            </a:p>
            <a:p>
              <a:r>
                <a:rPr lang="en-US" altLang="zh-CN" dirty="0" smtClean="0">
                  <a:latin typeface="楷体" pitchFamily="49" charset="-122"/>
                  <a:ea typeface="楷体" pitchFamily="49" charset="-122"/>
                </a:rPr>
                <a:t>   4 =       =                 =</a:t>
              </a:r>
              <a:r>
                <a:rPr lang="zh-CN" altLang="en-US" dirty="0" smtClean="0">
                  <a:latin typeface="楷体" pitchFamily="49" charset="-122"/>
                  <a:ea typeface="楷体" pitchFamily="49" charset="-122"/>
                </a:rPr>
                <a:t>（   ）</a:t>
              </a:r>
              <a:r>
                <a:rPr lang="en-US" altLang="zh-CN" dirty="0" smtClean="0">
                  <a:latin typeface="楷体" pitchFamily="49" charset="-122"/>
                  <a:ea typeface="楷体" pitchFamily="49" charset="-122"/>
                </a:rPr>
                <a:t>÷10=                  </a:t>
              </a:r>
            </a:p>
            <a:p>
              <a:r>
                <a:rPr lang="en-US" altLang="zh-CN" dirty="0" smtClean="0">
                  <a:latin typeface="楷体" pitchFamily="49" charset="-122"/>
                  <a:ea typeface="楷体" pitchFamily="49" charset="-122"/>
                </a:rPr>
                <a:t>         1       3         2 0              </a:t>
              </a:r>
              <a:r>
                <a:rPr lang="zh-CN" altLang="en-US" dirty="0" smtClean="0">
                  <a:latin typeface="楷体" pitchFamily="49" charset="-122"/>
                  <a:ea typeface="楷体" pitchFamily="49" charset="-122"/>
                </a:rPr>
                <a:t>（   ）</a:t>
              </a:r>
              <a:endParaRPr lang="zh-CN" altLang="en-US" dirty="0">
                <a:latin typeface="楷体" pitchFamily="49" charset="-122"/>
                <a:ea typeface="楷体" pitchFamily="49" charset="-122"/>
              </a:endParaRPr>
            </a:p>
          </p:txBody>
        </p:sp>
        <p:cxnSp>
          <p:nvCxnSpPr>
            <p:cNvPr id="4" name="直接连接符 3"/>
            <p:cNvCxnSpPr/>
            <p:nvPr/>
          </p:nvCxnSpPr>
          <p:spPr>
            <a:xfrm>
              <a:off x="2044460" y="1559421"/>
              <a:ext cx="560717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>
              <a:off x="2947322" y="1573805"/>
              <a:ext cx="560717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>
              <a:off x="4238354" y="1562311"/>
              <a:ext cx="560717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>
              <a:off x="6351815" y="1559421"/>
              <a:ext cx="626955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6" name="Picture 3" descr="D:\童晓芳\个人专业成长\各类撰稿\20180605路编1-6下册《课件》\课件专用人物图\79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251" r="18182"/>
          <a:stretch/>
        </p:blipFill>
        <p:spPr bwMode="auto">
          <a:xfrm>
            <a:off x="6096448" y="3225026"/>
            <a:ext cx="1482510" cy="12992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AutoShape 27"/>
          <p:cNvSpPr>
            <a:spLocks noChangeArrowheads="1"/>
          </p:cNvSpPr>
          <p:nvPr/>
        </p:nvSpPr>
        <p:spPr bwMode="auto">
          <a:xfrm>
            <a:off x="1685773" y="3341234"/>
            <a:ext cx="4583100" cy="1243434"/>
          </a:xfrm>
          <a:prstGeom prst="wedgeRoundRectCallout">
            <a:avLst>
              <a:gd name="adj1" fmla="val 56751"/>
              <a:gd name="adj2" fmla="val 741"/>
              <a:gd name="adj3" fmla="val 16667"/>
            </a:avLst>
          </a:prstGeom>
          <a:noFill/>
          <a:ln w="19050">
            <a:solidFill>
              <a:srgbClr val="3399FF"/>
            </a:solidFill>
            <a:miter lim="800000"/>
          </a:ln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lnSpc>
                <a:spcPct val="110000"/>
              </a:lnSpc>
              <a:defRPr/>
            </a:pPr>
            <a:r>
              <a:rPr lang="zh-CN" altLang="en-US" sz="2400" dirty="0">
                <a:latin typeface="楷体" pitchFamily="49" charset="-122"/>
                <a:ea typeface="楷体" pitchFamily="49" charset="-122"/>
                <a:cs typeface="+mn-cs"/>
              </a:rPr>
              <a:t>分数的基本性质：分数的分子和分母同时乘或者除以相同的数（</a:t>
            </a:r>
            <a:r>
              <a:rPr lang="en-US" altLang="zh-CN" sz="2400" dirty="0">
                <a:latin typeface="楷体" pitchFamily="49" charset="-122"/>
                <a:ea typeface="楷体" pitchFamily="49" charset="-122"/>
                <a:cs typeface="+mn-cs"/>
              </a:rPr>
              <a:t>0</a:t>
            </a:r>
            <a:r>
              <a:rPr lang="zh-CN" altLang="en-US" sz="2400" dirty="0">
                <a:latin typeface="楷体" pitchFamily="49" charset="-122"/>
                <a:ea typeface="楷体" pitchFamily="49" charset="-122"/>
                <a:cs typeface="+mn-cs"/>
              </a:rPr>
              <a:t>除外），分数的大小不变。</a:t>
            </a:r>
          </a:p>
        </p:txBody>
      </p:sp>
      <p:sp>
        <p:nvSpPr>
          <p:cNvPr id="19" name="AutoShape 27"/>
          <p:cNvSpPr>
            <a:spLocks noChangeArrowheads="1"/>
          </p:cNvSpPr>
          <p:nvPr/>
        </p:nvSpPr>
        <p:spPr bwMode="auto">
          <a:xfrm>
            <a:off x="1435805" y="2710811"/>
            <a:ext cx="4916009" cy="409591"/>
          </a:xfrm>
          <a:prstGeom prst="wedgeRoundRectCallout">
            <a:avLst>
              <a:gd name="adj1" fmla="val -53752"/>
              <a:gd name="adj2" fmla="val 34901"/>
              <a:gd name="adj3" fmla="val 16667"/>
            </a:avLst>
          </a:prstGeom>
          <a:noFill/>
          <a:ln w="19050">
            <a:solidFill>
              <a:srgbClr val="3399FF"/>
            </a:solidFill>
            <a:miter lim="800000"/>
            <a:headEnd/>
            <a:tailEnd/>
          </a:ln>
          <a:extLst/>
        </p:spPr>
        <p:txBody>
          <a:bodyPr lIns="68580" tIns="34290" rIns="68580" bIns="34290"/>
          <a:lstStyle/>
          <a:p>
            <a:pPr eaLnBrk="1" hangingPunct="1">
              <a:lnSpc>
                <a:spcPct val="120000"/>
              </a:lnSpc>
            </a:pPr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可以根据分数</a:t>
            </a:r>
            <a:r>
              <a:rPr lang="zh-CN" altLang="en-US" sz="2400" dirty="0">
                <a:latin typeface="楷体" pitchFamily="49" charset="-122"/>
                <a:ea typeface="楷体" pitchFamily="49" charset="-122"/>
              </a:rPr>
              <a:t>的基本</a:t>
            </a:r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性质填一填。</a:t>
            </a:r>
            <a:endParaRPr lang="zh-CN" altLang="en-US" sz="24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173858" y="1095068"/>
            <a:ext cx="40544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0" dirty="0" smtClean="0">
                <a:latin typeface="楷体" pitchFamily="49" charset="-122"/>
                <a:ea typeface="楷体" pitchFamily="49" charset="-122"/>
              </a:rPr>
              <a:t>4</a:t>
            </a:r>
            <a:endParaRPr lang="zh-CN" altLang="en-US" sz="2000" b="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3042216" y="1074948"/>
            <a:ext cx="58088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0" dirty="0" smtClean="0">
                <a:latin typeface="楷体" pitchFamily="49" charset="-122"/>
                <a:ea typeface="楷体" pitchFamily="49" charset="-122"/>
              </a:rPr>
              <a:t>12</a:t>
            </a:r>
            <a:endParaRPr lang="zh-CN" altLang="en-US" sz="2000" b="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2" name="AutoShape 27"/>
          <p:cNvSpPr>
            <a:spLocks noChangeArrowheads="1"/>
          </p:cNvSpPr>
          <p:nvPr/>
        </p:nvSpPr>
        <p:spPr bwMode="auto">
          <a:xfrm>
            <a:off x="2262982" y="653397"/>
            <a:ext cx="2139350" cy="409591"/>
          </a:xfrm>
          <a:prstGeom prst="wedgeRoundRectCallout">
            <a:avLst>
              <a:gd name="adj1" fmla="val -26965"/>
              <a:gd name="adj2" fmla="val 70705"/>
              <a:gd name="adj3" fmla="val 16667"/>
            </a:avLst>
          </a:prstGeom>
          <a:noFill/>
          <a:ln w="19050">
            <a:solidFill>
              <a:srgbClr val="3399FF"/>
            </a:solidFill>
            <a:miter lim="800000"/>
            <a:headEnd/>
            <a:tailEnd/>
          </a:ln>
          <a:extLst/>
        </p:spPr>
        <p:txBody>
          <a:bodyPr lIns="68580" tIns="34290" rIns="68580" bIns="34290"/>
          <a:lstStyle/>
          <a:p>
            <a:pPr eaLnBrk="1" hangingPunct="1">
              <a:lnSpc>
                <a:spcPct val="120000"/>
              </a:lnSpc>
            </a:pPr>
            <a:r>
              <a:rPr lang="zh-CN" altLang="en-US" sz="20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分子分母同时乘</a:t>
            </a:r>
            <a:r>
              <a:rPr lang="en-US" altLang="zh-CN" sz="20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3</a:t>
            </a:r>
            <a:endParaRPr lang="zh-CN" altLang="en-US" sz="200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5144092" y="1348112"/>
            <a:ext cx="58088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0" dirty="0" smtClean="0">
                <a:latin typeface="楷体" pitchFamily="49" charset="-122"/>
                <a:ea typeface="楷体" pitchFamily="49" charset="-122"/>
              </a:rPr>
              <a:t>2</a:t>
            </a:r>
            <a:endParaRPr lang="zh-CN" altLang="en-US" sz="2000" b="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6547262" y="1595398"/>
            <a:ext cx="58088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0" dirty="0">
                <a:latin typeface="楷体" pitchFamily="49" charset="-122"/>
                <a:ea typeface="楷体" pitchFamily="49" charset="-122"/>
              </a:rPr>
              <a:t>5</a:t>
            </a:r>
            <a:endParaRPr lang="zh-CN" altLang="en-US" sz="2000" b="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5" name="AutoShape 27"/>
          <p:cNvSpPr>
            <a:spLocks noChangeArrowheads="1"/>
          </p:cNvSpPr>
          <p:nvPr/>
        </p:nvSpPr>
        <p:spPr bwMode="auto">
          <a:xfrm>
            <a:off x="4518712" y="2116379"/>
            <a:ext cx="2878994" cy="409591"/>
          </a:xfrm>
          <a:prstGeom prst="wedgeRoundRectCallout">
            <a:avLst>
              <a:gd name="adj1" fmla="val -20003"/>
              <a:gd name="adj2" fmla="val -116738"/>
              <a:gd name="adj3" fmla="val 16667"/>
            </a:avLst>
          </a:prstGeom>
          <a:noFill/>
          <a:ln w="19050">
            <a:solidFill>
              <a:srgbClr val="3399FF"/>
            </a:solidFill>
            <a:miter lim="800000"/>
            <a:headEnd/>
            <a:tailEnd/>
          </a:ln>
          <a:extLst/>
        </p:spPr>
        <p:txBody>
          <a:bodyPr lIns="68580" tIns="34290" rIns="68580" bIns="34290"/>
          <a:lstStyle/>
          <a:p>
            <a:pPr eaLnBrk="1" hangingPunct="1">
              <a:lnSpc>
                <a:spcPct val="120000"/>
              </a:lnSpc>
            </a:pPr>
            <a:r>
              <a:rPr lang="zh-CN" altLang="en-US" sz="20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被除数和除数同时除以</a:t>
            </a:r>
            <a:r>
              <a:rPr lang="en-US" altLang="zh-CN" sz="20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2</a:t>
            </a:r>
            <a:endParaRPr lang="zh-CN" altLang="en-US" sz="200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6" name="AutoShape 27"/>
          <p:cNvSpPr>
            <a:spLocks noChangeArrowheads="1"/>
          </p:cNvSpPr>
          <p:nvPr/>
        </p:nvSpPr>
        <p:spPr bwMode="auto">
          <a:xfrm>
            <a:off x="5724973" y="718967"/>
            <a:ext cx="2413987" cy="409591"/>
          </a:xfrm>
          <a:prstGeom prst="wedgeRoundRectCallout">
            <a:avLst>
              <a:gd name="adj1" fmla="val -20507"/>
              <a:gd name="adj2" fmla="val 77023"/>
              <a:gd name="adj3" fmla="val 16667"/>
            </a:avLst>
          </a:prstGeom>
          <a:noFill/>
          <a:ln w="19050">
            <a:solidFill>
              <a:srgbClr val="3399FF"/>
            </a:solidFill>
            <a:miter lim="800000"/>
            <a:headEnd/>
            <a:tailEnd/>
          </a:ln>
          <a:extLst/>
        </p:spPr>
        <p:txBody>
          <a:bodyPr lIns="68580" tIns="34290" rIns="68580" bIns="34290"/>
          <a:lstStyle/>
          <a:p>
            <a:pPr eaLnBrk="1" hangingPunct="1">
              <a:lnSpc>
                <a:spcPct val="120000"/>
              </a:lnSpc>
            </a:pPr>
            <a:r>
              <a:rPr lang="zh-CN" altLang="en-US" sz="20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分子分母同时除以</a:t>
            </a:r>
            <a:r>
              <a:rPr lang="en-US" altLang="zh-CN" sz="20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4</a:t>
            </a:r>
            <a:endParaRPr lang="zh-CN" altLang="en-US" sz="200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27" name="图片 2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942" y="2686184"/>
            <a:ext cx="1126831" cy="16148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102715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9" grpId="0" animBg="1"/>
      <p:bldP spid="7" grpId="0"/>
      <p:bldP spid="21" grpId="0"/>
      <p:bldP spid="22" grpId="0" animBg="1"/>
      <p:bldP spid="23" grpId="0"/>
      <p:bldP spid="24" grpId="0"/>
      <p:bldP spid="25" grpId="0" animBg="1"/>
      <p:bldP spid="2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38121" y="482603"/>
            <a:ext cx="74173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楷体" pitchFamily="49" charset="-122"/>
                <a:ea typeface="楷体" pitchFamily="49" charset="-122"/>
              </a:rPr>
              <a:t>6.</a:t>
            </a:r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比较每组中分数的大小。</a:t>
            </a:r>
            <a:endParaRPr lang="zh-CN" altLang="en-US" sz="3200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27" name="Picture 3" descr="D:\童晓芳\个人专业成长\各类撰稿\20180605路编1-6下册《课件》\课件专用人物图\79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251" r="18182"/>
          <a:stretch/>
        </p:blipFill>
        <p:spPr bwMode="auto">
          <a:xfrm>
            <a:off x="5350563" y="2822056"/>
            <a:ext cx="1482510" cy="12992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2" name="组合 31"/>
          <p:cNvGrpSpPr/>
          <p:nvPr/>
        </p:nvGrpSpPr>
        <p:grpSpPr>
          <a:xfrm>
            <a:off x="1095375" y="1382689"/>
            <a:ext cx="7549624" cy="640091"/>
            <a:chOff x="1052245" y="1572314"/>
            <a:chExt cx="7549624" cy="640091"/>
          </a:xfrm>
        </p:grpSpPr>
        <p:grpSp>
          <p:nvGrpSpPr>
            <p:cNvPr id="33" name="组合 32"/>
            <p:cNvGrpSpPr/>
            <p:nvPr/>
          </p:nvGrpSpPr>
          <p:grpSpPr>
            <a:xfrm>
              <a:off x="1052245" y="1589800"/>
              <a:ext cx="7549624" cy="622605"/>
              <a:chOff x="1052245" y="1589800"/>
              <a:chExt cx="7549624" cy="622605"/>
            </a:xfrm>
          </p:grpSpPr>
          <p:grpSp>
            <p:nvGrpSpPr>
              <p:cNvPr id="36" name="组合 35"/>
              <p:cNvGrpSpPr/>
              <p:nvPr/>
            </p:nvGrpSpPr>
            <p:grpSpPr>
              <a:xfrm>
                <a:off x="1052245" y="1589800"/>
                <a:ext cx="7549624" cy="622605"/>
                <a:chOff x="1370145" y="1833471"/>
                <a:chExt cx="7549624" cy="622605"/>
              </a:xfrm>
            </p:grpSpPr>
            <p:grpSp>
              <p:nvGrpSpPr>
                <p:cNvPr id="38" name="组合 37"/>
                <p:cNvGrpSpPr/>
                <p:nvPr/>
              </p:nvGrpSpPr>
              <p:grpSpPr>
                <a:xfrm>
                  <a:off x="1370145" y="1833471"/>
                  <a:ext cx="7549624" cy="621017"/>
                  <a:chOff x="1370145" y="1833471"/>
                  <a:chExt cx="7549624" cy="621017"/>
                </a:xfrm>
              </p:grpSpPr>
              <p:grpSp>
                <p:nvGrpSpPr>
                  <p:cNvPr id="42" name="组合 41"/>
                  <p:cNvGrpSpPr/>
                  <p:nvPr/>
                </p:nvGrpSpPr>
                <p:grpSpPr>
                  <a:xfrm>
                    <a:off x="1370145" y="1833471"/>
                    <a:ext cx="984250" cy="620713"/>
                    <a:chOff x="996090" y="2337527"/>
                    <a:chExt cx="984250" cy="620713"/>
                  </a:xfrm>
                </p:grpSpPr>
                <p:graphicFrame>
                  <p:nvGraphicFramePr>
                    <p:cNvPr id="46" name="对象 45">
                      <a:hlinkClick r:id="" action="ppaction://ole?verb=1"/>
                    </p:cNvPr>
                    <p:cNvGraphicFramePr>
                      <a:graphicFrameLocks noChangeAspect="1"/>
                    </p:cNvGraphicFramePr>
                    <p:nvPr>
                      <p:extLst>
                        <p:ext uri="{D42A27DB-BD31-4B8C-83A1-F6EECF244321}">
                          <p14:modId xmlns:p14="http://schemas.microsoft.com/office/powerpoint/2010/main" val="3418015180"/>
                        </p:ext>
                      </p:extLst>
                    </p:nvPr>
                  </p:nvGraphicFramePr>
                  <p:xfrm>
                    <a:off x="996090" y="2337527"/>
                    <a:ext cx="301625" cy="620713"/>
                  </p:xfrm>
                  <a:graphic>
                    <a:graphicData uri="http://schemas.openxmlformats.org/presentationml/2006/ole">
                      <mc:AlternateContent xmlns:mc="http://schemas.openxmlformats.org/markup-compatibility/2006">
                        <mc:Choice xmlns:v="urn:schemas-microsoft-com:vml" Requires="v">
                          <p:oleObj spid="_x0000_s3265" name="公式" r:id="rId4" imgW="190440" imgH="393480" progId="Equation.3">
                            <p:embed/>
                          </p:oleObj>
                        </mc:Choice>
                        <mc:Fallback>
                          <p:oleObj name="公式" r:id="rId4" imgW="190440" imgH="393480" progId="Equation.3">
                            <p:embed/>
                            <p:pic>
                              <p:nvPicPr>
                                <p:cNvPr id="0" name=""/>
                                <p:cNvPicPr>
                                  <a:picLocks noChangeAspect="1" noChangeArrowheads="1"/>
                                </p:cNvPicPr>
                                <p:nvPr/>
                              </p:nvPicPr>
                              <p:blipFill>
                                <a:blip r:embed="rId5"/>
                                <a:srcRect/>
                                <a:stretch>
                                  <a:fillRect/>
                                </a:stretch>
                              </p:blipFill>
                              <p:spPr bwMode="auto">
                                <a:xfrm>
                                  <a:off x="996090" y="2337527"/>
                                  <a:ext cx="301625" cy="620713"/>
                                </a:xfrm>
                                <a:prstGeom prst="rect">
                                  <a:avLst/>
                                </a:prstGeom>
                                <a:noFill/>
                                <a:ln>
                                  <a:noFill/>
                                </a:ln>
                                <a:extLst/>
                              </p:spPr>
                            </p:pic>
                          </p:oleObj>
                        </mc:Fallback>
                      </mc:AlternateContent>
                    </a:graphicData>
                  </a:graphic>
                </p:graphicFrame>
                <p:graphicFrame>
                  <p:nvGraphicFramePr>
                    <p:cNvPr id="47" name="对象 46">
                      <a:hlinkClick r:id="" action="ppaction://ole?verb=1"/>
                    </p:cNvPr>
                    <p:cNvGraphicFramePr>
                      <a:graphicFrameLocks noChangeAspect="1"/>
                    </p:cNvGraphicFramePr>
                    <p:nvPr>
                      <p:extLst>
                        <p:ext uri="{D42A27DB-BD31-4B8C-83A1-F6EECF244321}">
                          <p14:modId xmlns:p14="http://schemas.microsoft.com/office/powerpoint/2010/main" val="3260746298"/>
                        </p:ext>
                      </p:extLst>
                    </p:nvPr>
                  </p:nvGraphicFramePr>
                  <p:xfrm>
                    <a:off x="1654903" y="2337527"/>
                    <a:ext cx="325437" cy="620713"/>
                  </p:xfrm>
                  <a:graphic>
                    <a:graphicData uri="http://schemas.openxmlformats.org/presentationml/2006/ole">
                      <mc:AlternateContent xmlns:mc="http://schemas.openxmlformats.org/markup-compatibility/2006">
                        <mc:Choice xmlns:v="urn:schemas-microsoft-com:vml" Requires="v">
                          <p:oleObj spid="_x0000_s3266" name="公式" r:id="rId6" imgW="203040" imgH="393480" progId="Equation.3">
                            <p:embed/>
                          </p:oleObj>
                        </mc:Choice>
                        <mc:Fallback>
                          <p:oleObj name="公式" r:id="rId6" imgW="203040" imgH="393480" progId="Equation.3">
                            <p:embed/>
                            <p:pic>
                              <p:nvPicPr>
                                <p:cNvPr id="0" name=""/>
                                <p:cNvPicPr>
                                  <a:picLocks noChangeAspect="1" noChangeArrowheads="1"/>
                                </p:cNvPicPr>
                                <p:nvPr/>
                              </p:nvPicPr>
                              <p:blipFill>
                                <a:blip r:embed="rId7"/>
                                <a:srcRect/>
                                <a:stretch>
                                  <a:fillRect/>
                                </a:stretch>
                              </p:blipFill>
                              <p:spPr bwMode="auto">
                                <a:xfrm>
                                  <a:off x="1654903" y="2337527"/>
                                  <a:ext cx="325437" cy="620713"/>
                                </a:xfrm>
                                <a:prstGeom prst="rect">
                                  <a:avLst/>
                                </a:prstGeom>
                                <a:noFill/>
                                <a:ln>
                                  <a:noFill/>
                                </a:ln>
                                <a:extLst>
                                  <a:ext uri="{909E8E84-426E-40DD-AFC4-6F175D3DCCD1}">
                                    <a14:hiddenFill xmlns:a14="http://schemas.microsoft.com/office/drawing/2010/main">
                                      <a:solidFill>
                                        <a:srgbClr val="FFFFFF"/>
                                      </a:solidFill>
                                    </a14:hiddenFill>
                                  </a:ext>
                                  <a:ext uri="{91240B29-F687-4F45-9708-019B960494DF}">
                                    <a14:hiddenLine xmlns:a14="http://schemas.microsoft.com/office/drawing/2010/main" w="9525">
                                      <a:solidFill>
                                        <a:srgbClr val="000000"/>
                                      </a:solidFill>
                                      <a:miter lim="800000"/>
                                      <a:headEnd/>
                                      <a:tailEnd/>
                                    </a14:hiddenLine>
                                  </a:ext>
                                </a:extLst>
                              </p:spPr>
                            </p:pic>
                          </p:oleObj>
                        </mc:Fallback>
                      </mc:AlternateContent>
                    </a:graphicData>
                  </a:graphic>
                </p:graphicFrame>
              </p:grpSp>
              <p:grpSp>
                <p:nvGrpSpPr>
                  <p:cNvPr id="43" name="组合 42"/>
                  <p:cNvGrpSpPr/>
                  <p:nvPr/>
                </p:nvGrpSpPr>
                <p:grpSpPr>
                  <a:xfrm>
                    <a:off x="3111479" y="1833776"/>
                    <a:ext cx="5808290" cy="620712"/>
                    <a:chOff x="117847" y="2104229"/>
                    <a:chExt cx="5808290" cy="620712"/>
                  </a:xfrm>
                </p:grpSpPr>
                <p:sp>
                  <p:nvSpPr>
                    <p:cNvPr id="44" name="TextBox 43"/>
                    <p:cNvSpPr txBox="1"/>
                    <p:nvPr/>
                  </p:nvSpPr>
                  <p:spPr>
                    <a:xfrm>
                      <a:off x="1138238" y="2182093"/>
                      <a:ext cx="4787899" cy="461665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r>
                        <a:rPr lang="zh-CN" altLang="en-US" sz="2400" dirty="0" smtClean="0">
                          <a:latin typeface="楷体" pitchFamily="49" charset="-122"/>
                          <a:ea typeface="楷体" pitchFamily="49" charset="-122"/>
                        </a:rPr>
                        <a:t>     </a:t>
                      </a:r>
                      <a:endParaRPr lang="zh-CN" altLang="en-US" sz="2400" dirty="0">
                        <a:latin typeface="楷体" pitchFamily="49" charset="-122"/>
                        <a:ea typeface="楷体" pitchFamily="49" charset="-122"/>
                      </a:endParaRPr>
                    </a:p>
                  </p:txBody>
                </p:sp>
                <p:graphicFrame>
                  <p:nvGraphicFramePr>
                    <p:cNvPr id="45" name="对象 44">
                      <a:hlinkClick r:id="" action="ppaction://ole?verb=1"/>
                    </p:cNvPr>
                    <p:cNvGraphicFramePr>
                      <a:graphicFrameLocks noChangeAspect="1"/>
                    </p:cNvGraphicFramePr>
                    <p:nvPr>
                      <p:extLst>
                        <p:ext uri="{D42A27DB-BD31-4B8C-83A1-F6EECF244321}">
                          <p14:modId xmlns:p14="http://schemas.microsoft.com/office/powerpoint/2010/main" val="2324374950"/>
                        </p:ext>
                      </p:extLst>
                    </p:nvPr>
                  </p:nvGraphicFramePr>
                  <p:xfrm>
                    <a:off x="117847" y="2104229"/>
                    <a:ext cx="239713" cy="620712"/>
                  </p:xfrm>
                  <a:graphic>
                    <a:graphicData uri="http://schemas.openxmlformats.org/presentationml/2006/ole">
                      <mc:AlternateContent xmlns:mc="http://schemas.openxmlformats.org/markup-compatibility/2006">
                        <mc:Choice xmlns:v="urn:schemas-microsoft-com:vml" Requires="v">
                          <p:oleObj spid="_x0000_s3267" name="公式" r:id="rId8" imgW="152280" imgH="393480" progId="Equation.3">
                            <p:embed/>
                          </p:oleObj>
                        </mc:Choice>
                        <mc:Fallback>
                          <p:oleObj name="公式" r:id="rId8" imgW="152280" imgH="393480" progId="Equation.3">
                            <p:embed/>
                            <p:pic>
                              <p:nvPicPr>
                                <p:cNvPr id="0" name=""/>
                                <p:cNvPicPr>
                                  <a:picLocks noChangeAspect="1" noChangeArrowheads="1"/>
                                </p:cNvPicPr>
                                <p:nvPr/>
                              </p:nvPicPr>
                              <p:blipFill>
                                <a:blip r:embed="rId9"/>
                                <a:srcRect/>
                                <a:stretch>
                                  <a:fillRect/>
                                </a:stretch>
                              </p:blipFill>
                              <p:spPr bwMode="auto">
                                <a:xfrm>
                                  <a:off x="117847" y="2104229"/>
                                  <a:ext cx="239713" cy="620712"/>
                                </a:xfrm>
                                <a:prstGeom prst="rect">
                                  <a:avLst/>
                                </a:prstGeom>
                                <a:noFill/>
                                <a:ln>
                                  <a:noFill/>
                                </a:ln>
                                <a:extLst>
                                  <a:ext uri="{909E8E84-426E-40DD-AFC4-6F175D3DCCD1}">
                                    <a14:hiddenFill xmlns:a14="http://schemas.microsoft.com/office/drawing/2010/main">
                                      <a:solidFill>
                                        <a:srgbClr val="FFFFFF"/>
                                      </a:solidFill>
                                    </a14:hiddenFill>
                                  </a:ext>
                                  <a:ext uri="{91240B29-F687-4F45-9708-019B960494DF}">
                                    <a14:hiddenLine xmlns:a14="http://schemas.microsoft.com/office/drawing/2010/main" w="9525">
                                      <a:solidFill>
                                        <a:srgbClr val="000000"/>
                                      </a:solidFill>
                                      <a:miter lim="800000"/>
                                      <a:headEnd/>
                                      <a:tailEnd/>
                                    </a14:hiddenLine>
                                  </a:ext>
                                </a:extLst>
                              </p:spPr>
                            </p:pic>
                          </p:oleObj>
                        </mc:Fallback>
                      </mc:AlternateContent>
                    </a:graphicData>
                  </a:graphic>
                </p:graphicFrame>
              </p:grpSp>
            </p:grpSp>
            <p:graphicFrame>
              <p:nvGraphicFramePr>
                <p:cNvPr id="39" name="对象 38">
                  <a:hlinkClick r:id="" action="ppaction://ole?verb=1"/>
                </p:cNvPr>
                <p:cNvGraphicFramePr>
                  <a:graphicFrameLocks noChangeAspect="1"/>
                </p:cNvGraphicFramePr>
                <p:nvPr>
                  <p:extLst>
                    <p:ext uri="{D42A27DB-BD31-4B8C-83A1-F6EECF244321}">
                      <p14:modId xmlns:p14="http://schemas.microsoft.com/office/powerpoint/2010/main" val="3370369787"/>
                    </p:ext>
                  </p:extLst>
                </p:nvPr>
              </p:nvGraphicFramePr>
              <p:xfrm>
                <a:off x="3725995" y="1835059"/>
                <a:ext cx="222250" cy="620712"/>
              </p:xfrm>
              <a:graphic>
                <a:graphicData uri="http://schemas.openxmlformats.org/presentationml/2006/ole">
                  <mc:AlternateContent xmlns:mc="http://schemas.openxmlformats.org/markup-compatibility/2006">
                    <mc:Choice xmlns:v="urn:schemas-microsoft-com:vml" Requires="v">
                      <p:oleObj spid="_x0000_s3268" name="公式" r:id="rId10" imgW="139680" imgH="393480" progId="Equation.3">
                        <p:embed/>
                      </p:oleObj>
                    </mc:Choice>
                    <mc:Fallback>
                      <p:oleObj name="公式" r:id="rId10" imgW="139680" imgH="393480" progId="Equation.3">
                        <p:embed/>
                        <p:pic>
                          <p:nvPicPr>
                            <p:cNvPr id="0" name=""/>
                            <p:cNvPicPr>
                              <a:picLocks noChangeAspect="1" noChangeArrowheads="1"/>
                            </p:cNvPicPr>
                            <p:nvPr/>
                          </p:nvPicPr>
                          <p:blipFill>
                            <a:blip r:embed="rId11"/>
                            <a:srcRect/>
                            <a:stretch>
                              <a:fillRect/>
                            </a:stretch>
                          </p:blipFill>
                          <p:spPr bwMode="auto">
                            <a:xfrm>
                              <a:off x="3725995" y="1835059"/>
                              <a:ext cx="222250" cy="620712"/>
                            </a:xfrm>
                            <a:prstGeom prst="rect">
                              <a:avLst/>
                            </a:prstGeom>
                            <a:noFill/>
                            <a:ln>
                              <a:noFill/>
                            </a:ln>
                            <a:extLst>
                              <a:ext uri="{909E8E84-426E-40DD-AFC4-6F175D3DCCD1}">
                                <a14:hiddenFill xmlns:a14="http://schemas.microsoft.com/office/drawing/2010/main">
                                  <a:solidFill>
                                    <a:srgbClr val="FFFFFF"/>
                                  </a:solidFill>
                                </a14:hiddenFill>
                              </a:ext>
                              <a:ext uri="{91240B29-F687-4F45-9708-019B960494DF}">
                                <a14:hiddenLine xmlns:a14="http://schemas.microsoft.com/office/drawing/2010/main" w="9525">
                                  <a:solidFill>
                                    <a:srgbClr val="000000"/>
                                  </a:solidFill>
                                  <a:miter lim="800000"/>
                                  <a:headEnd/>
                                  <a:tailEnd/>
                                </a14:hiddenLine>
                              </a:ext>
                            </a:extLst>
                          </p:spPr>
                        </p:pic>
                      </p:oleObj>
                    </mc:Fallback>
                  </mc:AlternateContent>
                </a:graphicData>
              </a:graphic>
            </p:graphicFrame>
            <p:graphicFrame>
              <p:nvGraphicFramePr>
                <p:cNvPr id="40" name="对象 39">
                  <a:hlinkClick r:id="" action="ppaction://ole?verb=1"/>
                </p:cNvPr>
                <p:cNvGraphicFramePr>
                  <a:graphicFrameLocks noChangeAspect="1"/>
                </p:cNvGraphicFramePr>
                <p:nvPr>
                  <p:extLst>
                    <p:ext uri="{D42A27DB-BD31-4B8C-83A1-F6EECF244321}">
                      <p14:modId xmlns:p14="http://schemas.microsoft.com/office/powerpoint/2010/main" val="3130508721"/>
                    </p:ext>
                  </p:extLst>
                </p:nvPr>
              </p:nvGraphicFramePr>
              <p:xfrm>
                <a:off x="4741995" y="1833471"/>
                <a:ext cx="223838" cy="620713"/>
              </p:xfrm>
              <a:graphic>
                <a:graphicData uri="http://schemas.openxmlformats.org/presentationml/2006/ole">
                  <mc:AlternateContent xmlns:mc="http://schemas.openxmlformats.org/markup-compatibility/2006">
                    <mc:Choice xmlns:v="urn:schemas-microsoft-com:vml" Requires="v">
                      <p:oleObj spid="_x0000_s3269" name="公式" r:id="rId12" imgW="139680" imgH="393480" progId="Equation.3">
                        <p:embed/>
                      </p:oleObj>
                    </mc:Choice>
                    <mc:Fallback>
                      <p:oleObj name="公式" r:id="rId12" imgW="139680" imgH="393480" progId="Equation.3">
                        <p:embed/>
                        <p:pic>
                          <p:nvPicPr>
                            <p:cNvPr id="0" name=""/>
                            <p:cNvPicPr>
                              <a:picLocks noChangeAspect="1" noChangeArrowheads="1"/>
                            </p:cNvPicPr>
                            <p:nvPr/>
                          </p:nvPicPr>
                          <p:blipFill>
                            <a:blip r:embed="rId13"/>
                            <a:srcRect/>
                            <a:stretch>
                              <a:fillRect/>
                            </a:stretch>
                          </p:blipFill>
                          <p:spPr bwMode="auto">
                            <a:xfrm>
                              <a:off x="4741995" y="1833471"/>
                              <a:ext cx="223838" cy="620713"/>
                            </a:xfrm>
                            <a:prstGeom prst="rect">
                              <a:avLst/>
                            </a:prstGeom>
                            <a:noFill/>
                            <a:ln>
                              <a:noFill/>
                            </a:ln>
                            <a:extLst>
                              <a:ext uri="{909E8E84-426E-40DD-AFC4-6F175D3DCCD1}">
                                <a14:hiddenFill xmlns:a14="http://schemas.microsoft.com/office/drawing/2010/main">
                                  <a:solidFill>
                                    <a:srgbClr val="FFFFFF"/>
                                  </a:solidFill>
                                </a14:hiddenFill>
                              </a:ext>
                              <a:ext uri="{91240B29-F687-4F45-9708-019B960494DF}">
                                <a14:hiddenLine xmlns:a14="http://schemas.microsoft.com/office/drawing/2010/main" w="9525">
                                  <a:solidFill>
                                    <a:srgbClr val="000000"/>
                                  </a:solidFill>
                                  <a:miter lim="800000"/>
                                  <a:headEnd/>
                                  <a:tailEnd/>
                                </a14:hiddenLine>
                              </a:ext>
                            </a:extLst>
                          </p:spPr>
                        </p:pic>
                      </p:oleObj>
                    </mc:Fallback>
                  </mc:AlternateContent>
                </a:graphicData>
              </a:graphic>
            </p:graphicFrame>
            <p:graphicFrame>
              <p:nvGraphicFramePr>
                <p:cNvPr id="41" name="对象 40">
                  <a:hlinkClick r:id="" action="ppaction://ole?verb=1"/>
                </p:cNvPr>
                <p:cNvGraphicFramePr>
                  <a:graphicFrameLocks noChangeAspect="1"/>
                </p:cNvGraphicFramePr>
                <p:nvPr>
                  <p:extLst>
                    <p:ext uri="{D42A27DB-BD31-4B8C-83A1-F6EECF244321}">
                      <p14:modId xmlns:p14="http://schemas.microsoft.com/office/powerpoint/2010/main" val="3546030789"/>
                    </p:ext>
                  </p:extLst>
                </p:nvPr>
              </p:nvGraphicFramePr>
              <p:xfrm>
                <a:off x="5145738" y="1835363"/>
                <a:ext cx="242887" cy="620713"/>
              </p:xfrm>
              <a:graphic>
                <a:graphicData uri="http://schemas.openxmlformats.org/presentationml/2006/ole">
                  <mc:AlternateContent xmlns:mc="http://schemas.openxmlformats.org/markup-compatibility/2006">
                    <mc:Choice xmlns:v="urn:schemas-microsoft-com:vml" Requires="v">
                      <p:oleObj spid="_x0000_s3270" name="公式" r:id="rId14" imgW="152280" imgH="393480" progId="Equation.3">
                        <p:embed/>
                      </p:oleObj>
                    </mc:Choice>
                    <mc:Fallback>
                      <p:oleObj name="公式" r:id="rId14" imgW="152280" imgH="393480" progId="Equation.3">
                        <p:embed/>
                        <p:pic>
                          <p:nvPicPr>
                            <p:cNvPr id="0" name=""/>
                            <p:cNvPicPr>
                              <a:picLocks noChangeAspect="1" noChangeArrowheads="1"/>
                            </p:cNvPicPr>
                            <p:nvPr/>
                          </p:nvPicPr>
                          <p:blipFill>
                            <a:blip r:embed="rId15"/>
                            <a:srcRect/>
                            <a:stretch>
                              <a:fillRect/>
                            </a:stretch>
                          </p:blipFill>
                          <p:spPr bwMode="auto">
                            <a:xfrm>
                              <a:off x="5145738" y="1835363"/>
                              <a:ext cx="242887" cy="620713"/>
                            </a:xfrm>
                            <a:prstGeom prst="rect">
                              <a:avLst/>
                            </a:prstGeom>
                            <a:noFill/>
                            <a:ln>
                              <a:noFill/>
                            </a:ln>
                            <a:extLst>
                              <a:ext uri="{909E8E84-426E-40DD-AFC4-6F175D3DCCD1}">
                                <a14:hiddenFill xmlns:a14="http://schemas.microsoft.com/office/drawing/2010/main">
                                  <a:solidFill>
                                    <a:srgbClr val="FFFFFF"/>
                                  </a:solidFill>
                                </a14:hiddenFill>
                              </a:ext>
                              <a:ext uri="{91240B29-F687-4F45-9708-019B960494DF}">
                                <a14:hiddenLine xmlns:a14="http://schemas.microsoft.com/office/drawing/2010/main" w="9525">
                                  <a:solidFill>
                                    <a:srgbClr val="000000"/>
                                  </a:solidFill>
                                  <a:miter lim="800000"/>
                                  <a:headEnd/>
                                  <a:tailEnd/>
                                </a14:hiddenLine>
                              </a:ext>
                            </a:extLst>
                          </p:spPr>
                        </p:pic>
                      </p:oleObj>
                    </mc:Fallback>
                  </mc:AlternateContent>
                </a:graphicData>
              </a:graphic>
            </p:graphicFrame>
          </p:grpSp>
          <p:sp>
            <p:nvSpPr>
              <p:cNvPr id="37" name="TextBox 36"/>
              <p:cNvSpPr txBox="1"/>
              <p:nvPr/>
            </p:nvSpPr>
            <p:spPr>
              <a:xfrm>
                <a:off x="1277781" y="1635646"/>
                <a:ext cx="6534579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dirty="0" smtClean="0">
                    <a:latin typeface="楷体" pitchFamily="49" charset="-122"/>
                    <a:ea typeface="楷体" pitchFamily="49" charset="-122"/>
                  </a:rPr>
                  <a:t>和         和        </a:t>
                </a:r>
                <a:r>
                  <a:rPr lang="zh-CN" altLang="en-US" sz="2400" dirty="0">
                    <a:latin typeface="楷体" pitchFamily="49" charset="-122"/>
                    <a:ea typeface="楷体" pitchFamily="49" charset="-122"/>
                  </a:rPr>
                  <a:t>、</a:t>
                </a:r>
                <a:r>
                  <a:rPr lang="zh-CN" altLang="en-US" sz="2400" dirty="0" smtClean="0">
                    <a:latin typeface="楷体" pitchFamily="49" charset="-122"/>
                    <a:ea typeface="楷体" pitchFamily="49" charset="-122"/>
                  </a:rPr>
                  <a:t> 和      </a:t>
                </a:r>
                <a:endParaRPr lang="zh-CN" altLang="en-US" sz="2400" dirty="0">
                  <a:latin typeface="楷体" pitchFamily="49" charset="-122"/>
                  <a:ea typeface="楷体" pitchFamily="49" charset="-122"/>
                </a:endParaRPr>
              </a:p>
            </p:txBody>
          </p:sp>
        </p:grpSp>
        <p:graphicFrame>
          <p:nvGraphicFramePr>
            <p:cNvPr id="34" name="对象 33">
              <a:hlinkClick r:id="" action="ppaction://ole?verb=1"/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705061"/>
                </p:ext>
              </p:extLst>
            </p:nvPr>
          </p:nvGraphicFramePr>
          <p:xfrm>
            <a:off x="5440271" y="1572314"/>
            <a:ext cx="241300" cy="62071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271" name="公式" r:id="rId16" imgW="152280" imgH="393480" progId="Equation.3">
                    <p:embed/>
                  </p:oleObj>
                </mc:Choice>
                <mc:Fallback>
                  <p:oleObj name="公式" r:id="rId16" imgW="152280" imgH="39348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7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5440271" y="1572314"/>
                          <a:ext cx="241300" cy="62071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48" name="组合 47"/>
          <p:cNvGrpSpPr/>
          <p:nvPr/>
        </p:nvGrpSpPr>
        <p:grpSpPr>
          <a:xfrm>
            <a:off x="1926636" y="2194443"/>
            <a:ext cx="2952328" cy="627062"/>
            <a:chOff x="2051720" y="2419678"/>
            <a:chExt cx="2952328" cy="627062"/>
          </a:xfrm>
        </p:grpSpPr>
        <p:sp>
          <p:nvSpPr>
            <p:cNvPr id="49" name="TextBox 48"/>
            <p:cNvSpPr txBox="1"/>
            <p:nvPr/>
          </p:nvSpPr>
          <p:spPr>
            <a:xfrm>
              <a:off x="2051720" y="2499742"/>
              <a:ext cx="295232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 smtClean="0">
                  <a:latin typeface="楷体" pitchFamily="49" charset="-122"/>
                  <a:ea typeface="楷体" pitchFamily="49" charset="-122"/>
                </a:rPr>
                <a:t>    </a:t>
              </a:r>
              <a:r>
                <a:rPr lang="zh-CN" altLang="en-US" sz="2400" dirty="0" smtClean="0">
                  <a:latin typeface="楷体" pitchFamily="49" charset="-122"/>
                  <a:ea typeface="楷体" pitchFamily="49" charset="-122"/>
                </a:rPr>
                <a:t>＞</a:t>
              </a:r>
              <a:endParaRPr lang="en-US" altLang="zh-CN" sz="2400" dirty="0" smtClean="0">
                <a:latin typeface="楷体" pitchFamily="49" charset="-122"/>
                <a:ea typeface="楷体" pitchFamily="49" charset="-122"/>
              </a:endParaRPr>
            </a:p>
          </p:txBody>
        </p:sp>
        <p:graphicFrame>
          <p:nvGraphicFramePr>
            <p:cNvPr id="50" name="对象 49">
              <a:hlinkClick r:id="" action="ppaction://ole?verb=1"/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902284014"/>
                </p:ext>
              </p:extLst>
            </p:nvPr>
          </p:nvGraphicFramePr>
          <p:xfrm>
            <a:off x="2319009" y="2419678"/>
            <a:ext cx="300038" cy="62071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272" name="公式" r:id="rId18" imgW="190440" imgH="393480" progId="Equation.3">
                    <p:embed/>
                  </p:oleObj>
                </mc:Choice>
                <mc:Fallback>
                  <p:oleObj name="公式" r:id="rId18" imgW="190440" imgH="39348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9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319009" y="2419678"/>
                          <a:ext cx="300038" cy="62071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/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51" name="对象 50">
              <a:hlinkClick r:id="" action="ppaction://ole?verb=1"/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962269442"/>
                </p:ext>
              </p:extLst>
            </p:nvPr>
          </p:nvGraphicFramePr>
          <p:xfrm>
            <a:off x="3087359" y="2426028"/>
            <a:ext cx="320675" cy="62071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273" name="公式" r:id="rId20" imgW="203040" imgH="393480" progId="Equation.3">
                    <p:embed/>
                  </p:oleObj>
                </mc:Choice>
                <mc:Fallback>
                  <p:oleObj name="公式" r:id="rId20" imgW="203040" imgH="39348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1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087359" y="2426028"/>
                          <a:ext cx="320675" cy="62071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52" name="组合 51"/>
          <p:cNvGrpSpPr/>
          <p:nvPr/>
        </p:nvGrpSpPr>
        <p:grpSpPr>
          <a:xfrm>
            <a:off x="1906516" y="2924175"/>
            <a:ext cx="2952328" cy="627063"/>
            <a:chOff x="2051720" y="2419068"/>
            <a:chExt cx="2952328" cy="627063"/>
          </a:xfrm>
        </p:grpSpPr>
        <p:sp>
          <p:nvSpPr>
            <p:cNvPr id="53" name="TextBox 52"/>
            <p:cNvSpPr txBox="1"/>
            <p:nvPr/>
          </p:nvSpPr>
          <p:spPr>
            <a:xfrm>
              <a:off x="2051720" y="2499742"/>
              <a:ext cx="295232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 smtClean="0">
                  <a:latin typeface="楷体" pitchFamily="49" charset="-122"/>
                  <a:ea typeface="楷体" pitchFamily="49" charset="-122"/>
                </a:rPr>
                <a:t>    </a:t>
              </a:r>
              <a:r>
                <a:rPr lang="zh-CN" altLang="en-US" sz="2400" dirty="0">
                  <a:latin typeface="楷体" pitchFamily="49" charset="-122"/>
                  <a:ea typeface="楷体" pitchFamily="49" charset="-122"/>
                </a:rPr>
                <a:t>＜</a:t>
              </a:r>
              <a:endParaRPr lang="en-US" altLang="zh-CN" sz="2400" dirty="0" smtClean="0">
                <a:latin typeface="楷体" pitchFamily="49" charset="-122"/>
                <a:ea typeface="楷体" pitchFamily="49" charset="-122"/>
              </a:endParaRPr>
            </a:p>
          </p:txBody>
        </p:sp>
        <p:graphicFrame>
          <p:nvGraphicFramePr>
            <p:cNvPr id="54" name="对象 53">
              <a:hlinkClick r:id="" action="ppaction://ole?verb=1"/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817739760"/>
                </p:ext>
              </p:extLst>
            </p:nvPr>
          </p:nvGraphicFramePr>
          <p:xfrm>
            <a:off x="2348654" y="2419068"/>
            <a:ext cx="239713" cy="62071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274" name="公式" r:id="rId22" imgW="152280" imgH="393480" progId="Equation.3">
                    <p:embed/>
                  </p:oleObj>
                </mc:Choice>
                <mc:Fallback>
                  <p:oleObj name="公式" r:id="rId22" imgW="152280" imgH="39348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3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348654" y="2419068"/>
                          <a:ext cx="239713" cy="620713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/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55" name="对象 54">
              <a:hlinkClick r:id="" action="ppaction://ole?verb=1"/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158801627"/>
                </p:ext>
              </p:extLst>
            </p:nvPr>
          </p:nvGraphicFramePr>
          <p:xfrm>
            <a:off x="3136054" y="2425418"/>
            <a:ext cx="220663" cy="62071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275" name="公式" r:id="rId24" imgW="139680" imgH="393480" progId="Equation.3">
                    <p:embed/>
                  </p:oleObj>
                </mc:Choice>
                <mc:Fallback>
                  <p:oleObj name="公式" r:id="rId24" imgW="139680" imgH="39348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5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136054" y="2425418"/>
                          <a:ext cx="220663" cy="620713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3" name="组合 2"/>
          <p:cNvGrpSpPr/>
          <p:nvPr/>
        </p:nvGrpSpPr>
        <p:grpSpPr>
          <a:xfrm>
            <a:off x="2188571" y="3651136"/>
            <a:ext cx="3150461" cy="630444"/>
            <a:chOff x="1688263" y="3616632"/>
            <a:chExt cx="3150461" cy="630444"/>
          </a:xfrm>
        </p:grpSpPr>
        <p:grpSp>
          <p:nvGrpSpPr>
            <p:cNvPr id="56" name="组合 55"/>
            <p:cNvGrpSpPr/>
            <p:nvPr/>
          </p:nvGrpSpPr>
          <p:grpSpPr>
            <a:xfrm>
              <a:off x="1886396" y="3619500"/>
              <a:ext cx="2952328" cy="627576"/>
              <a:chOff x="2051720" y="2418555"/>
              <a:chExt cx="2952328" cy="627576"/>
            </a:xfrm>
          </p:grpSpPr>
          <p:sp>
            <p:nvSpPr>
              <p:cNvPr id="57" name="TextBox 56"/>
              <p:cNvSpPr txBox="1"/>
              <p:nvPr/>
            </p:nvSpPr>
            <p:spPr>
              <a:xfrm>
                <a:off x="2051720" y="2499742"/>
                <a:ext cx="2952328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dirty="0" smtClean="0">
                    <a:latin typeface="楷体" pitchFamily="49" charset="-122"/>
                    <a:ea typeface="楷体" pitchFamily="49" charset="-122"/>
                  </a:rPr>
                  <a:t>＜</a:t>
                </a:r>
                <a:r>
                  <a:rPr lang="en-US" altLang="zh-CN" sz="2400" dirty="0" smtClean="0">
                    <a:latin typeface="楷体" pitchFamily="49" charset="-122"/>
                    <a:ea typeface="楷体" pitchFamily="49" charset="-122"/>
                  </a:rPr>
                  <a:t>  </a:t>
                </a:r>
                <a:r>
                  <a:rPr lang="zh-CN" altLang="en-US" sz="2400" dirty="0" smtClean="0">
                    <a:latin typeface="楷体" pitchFamily="49" charset="-122"/>
                    <a:ea typeface="楷体" pitchFamily="49" charset="-122"/>
                  </a:rPr>
                  <a:t>＜</a:t>
                </a:r>
                <a:endParaRPr lang="en-US" altLang="zh-CN" sz="2400" dirty="0" smtClean="0">
                  <a:latin typeface="楷体" pitchFamily="49" charset="-122"/>
                  <a:ea typeface="楷体" pitchFamily="49" charset="-122"/>
                </a:endParaRPr>
              </a:p>
            </p:txBody>
          </p:sp>
          <p:graphicFrame>
            <p:nvGraphicFramePr>
              <p:cNvPr id="58" name="对象 57">
                <a:hlinkClick r:id="" action="ppaction://ole?verb=1"/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350137708"/>
                  </p:ext>
                </p:extLst>
              </p:nvPr>
            </p:nvGraphicFramePr>
            <p:xfrm>
              <a:off x="2503405" y="2418555"/>
              <a:ext cx="239712" cy="620713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3276" name="公式" r:id="rId26" imgW="152280" imgH="393480" progId="Equation.3">
                      <p:embed/>
                    </p:oleObj>
                  </mc:Choice>
                  <mc:Fallback>
                    <p:oleObj name="公式" r:id="rId26" imgW="152280" imgH="393480" progId="Equation.3">
                      <p:embed/>
                      <p:pic>
                        <p:nvPicPr>
                          <p:cNvPr id="0" name="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27"/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2503405" y="2418555"/>
                            <a:ext cx="239712" cy="620713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xtLst/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59" name="对象 58">
                <a:hlinkClick r:id="" action="ppaction://ole?verb=1"/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183124178"/>
                  </p:ext>
                </p:extLst>
              </p:nvPr>
            </p:nvGraphicFramePr>
            <p:xfrm>
              <a:off x="3136054" y="2425418"/>
              <a:ext cx="220663" cy="620713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3277" name="公式" r:id="rId28" imgW="139680" imgH="393480" progId="Equation.3">
                      <p:embed/>
                    </p:oleObj>
                  </mc:Choice>
                  <mc:Fallback>
                    <p:oleObj name="公式" r:id="rId28" imgW="139680" imgH="393480" progId="Equation.3">
                      <p:embed/>
                      <p:pic>
                        <p:nvPicPr>
                          <p:cNvPr id="0" name="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29"/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3136054" y="2425418"/>
                            <a:ext cx="220663" cy="620713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rgbClr val="000000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  <p:graphicFrame>
          <p:nvGraphicFramePr>
            <p:cNvPr id="60" name="对象 59">
              <a:hlinkClick r:id="" action="ppaction://ole?verb=1"/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4269882422"/>
                </p:ext>
              </p:extLst>
            </p:nvPr>
          </p:nvGraphicFramePr>
          <p:xfrm>
            <a:off x="1688263" y="3616632"/>
            <a:ext cx="239712" cy="62071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278" name="公式" r:id="rId30" imgW="152280" imgH="393480" progId="Equation.3">
                    <p:embed/>
                  </p:oleObj>
                </mc:Choice>
                <mc:Fallback>
                  <p:oleObj name="公式" r:id="rId30" imgW="152280" imgH="39348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31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688263" y="3616632"/>
                          <a:ext cx="239712" cy="620713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/>
                      </p:spPr>
                    </p:pic>
                  </p:oleObj>
                </mc:Fallback>
              </mc:AlternateContent>
            </a:graphicData>
          </a:graphic>
        </p:graphicFrame>
      </p:grpSp>
    </p:spTree>
    <p:extLst>
      <p:ext uri="{BB962C8B-B14F-4D97-AF65-F5344CB8AC3E}">
        <p14:creationId xmlns:p14="http://schemas.microsoft.com/office/powerpoint/2010/main" val="200686781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3" descr="D:\童晓芳\个人专业成长\各类撰稿\20180605路编1-6下册《课件》\课件专用人物图\79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251" r="18182"/>
          <a:stretch/>
        </p:blipFill>
        <p:spPr bwMode="auto">
          <a:xfrm>
            <a:off x="6494179" y="2304221"/>
            <a:ext cx="1318181" cy="11552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987824" y="1636539"/>
            <a:ext cx="5040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2400" dirty="0"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899591" y="1002822"/>
            <a:ext cx="7544321" cy="686052"/>
            <a:chOff x="899591" y="1002822"/>
            <a:chExt cx="7544321" cy="686052"/>
          </a:xfrm>
        </p:grpSpPr>
        <p:sp>
          <p:nvSpPr>
            <p:cNvPr id="4" name="TextBox 3"/>
            <p:cNvSpPr txBox="1"/>
            <p:nvPr/>
          </p:nvSpPr>
          <p:spPr>
            <a:xfrm>
              <a:off x="899591" y="1108338"/>
              <a:ext cx="754432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 smtClean="0">
                  <a:latin typeface="楷体" pitchFamily="49" charset="-122"/>
                  <a:ea typeface="楷体" pitchFamily="49" charset="-122"/>
                </a:rPr>
                <a:t>7.</a:t>
              </a:r>
              <a:endParaRPr lang="zh-CN" altLang="en-US" sz="2400" dirty="0">
                <a:latin typeface="楷体" pitchFamily="49" charset="-122"/>
                <a:ea typeface="楷体" pitchFamily="49" charset="-122"/>
              </a:endParaRPr>
            </a:p>
          </p:txBody>
        </p:sp>
        <p:grpSp>
          <p:nvGrpSpPr>
            <p:cNvPr id="3" name="组合 2"/>
            <p:cNvGrpSpPr/>
            <p:nvPr/>
          </p:nvGrpSpPr>
          <p:grpSpPr>
            <a:xfrm>
              <a:off x="1654384" y="1002822"/>
              <a:ext cx="3277656" cy="686052"/>
              <a:chOff x="1654384" y="1002822"/>
              <a:chExt cx="3277656" cy="686052"/>
            </a:xfrm>
          </p:grpSpPr>
          <p:sp>
            <p:nvSpPr>
              <p:cNvPr id="25" name="文本框 44"/>
              <p:cNvSpPr txBox="1">
                <a:spLocks noChangeArrowheads="1"/>
              </p:cNvSpPr>
              <p:nvPr/>
            </p:nvSpPr>
            <p:spPr bwMode="auto">
              <a:xfrm>
                <a:off x="1654384" y="1101727"/>
                <a:ext cx="3277656" cy="4616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>
                  <a:spcBef>
                    <a:spcPct val="50000"/>
                  </a:spcBef>
                </a:pPr>
                <a:r>
                  <a:rPr lang="en-US" altLang="zh-CN" sz="2400" dirty="0" smtClean="0">
                    <a:latin typeface="楷体" pitchFamily="49" charset="-122"/>
                    <a:ea typeface="楷体" pitchFamily="49" charset="-122"/>
                  </a:rPr>
                  <a:t>4 </a:t>
                </a:r>
                <a:r>
                  <a:rPr lang="zh-CN" altLang="en-US" sz="2400" dirty="0" smtClean="0">
                    <a:latin typeface="楷体" pitchFamily="49" charset="-122"/>
                    <a:ea typeface="楷体" pitchFamily="49" charset="-122"/>
                  </a:rPr>
                  <a:t>分米</a:t>
                </a:r>
                <a:r>
                  <a:rPr lang="en-US" altLang="zh-CN" sz="2400" dirty="0" smtClean="0">
                    <a:latin typeface="楷体" pitchFamily="49" charset="-122"/>
                    <a:ea typeface="楷体" pitchFamily="49" charset="-122"/>
                  </a:rPr>
                  <a:t>=      </a:t>
                </a:r>
                <a:r>
                  <a:rPr lang="zh-CN" altLang="en-US" sz="2400" dirty="0" smtClean="0">
                    <a:latin typeface="楷体" pitchFamily="49" charset="-122"/>
                    <a:ea typeface="楷体" pitchFamily="49" charset="-122"/>
                  </a:rPr>
                  <a:t>米</a:t>
                </a:r>
                <a:endParaRPr lang="en-US" altLang="zh-CN" sz="2400" dirty="0" smtClean="0">
                  <a:latin typeface="楷体" pitchFamily="49" charset="-122"/>
                  <a:ea typeface="楷体" pitchFamily="49" charset="-122"/>
                </a:endParaRPr>
              </a:p>
            </p:txBody>
          </p:sp>
          <p:pic>
            <p:nvPicPr>
              <p:cNvPr id="16" name="Picture 3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804660" y="1002822"/>
                <a:ext cx="990964" cy="68605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</p:grpSp>
      <p:grpSp>
        <p:nvGrpSpPr>
          <p:cNvPr id="6" name="组合 5"/>
          <p:cNvGrpSpPr/>
          <p:nvPr/>
        </p:nvGrpSpPr>
        <p:grpSpPr>
          <a:xfrm>
            <a:off x="1651516" y="1862554"/>
            <a:ext cx="3277656" cy="686052"/>
            <a:chOff x="1651516" y="1862554"/>
            <a:chExt cx="3277656" cy="686052"/>
          </a:xfrm>
        </p:grpSpPr>
        <p:sp>
          <p:nvSpPr>
            <p:cNvPr id="19" name="文本框 44"/>
            <p:cNvSpPr txBox="1">
              <a:spLocks noChangeArrowheads="1"/>
            </p:cNvSpPr>
            <p:nvPr/>
          </p:nvSpPr>
          <p:spPr bwMode="auto">
            <a:xfrm>
              <a:off x="1651516" y="1961459"/>
              <a:ext cx="3277656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en-US" altLang="zh-CN" sz="2400" dirty="0" smtClean="0">
                  <a:latin typeface="楷体" pitchFamily="49" charset="-122"/>
                  <a:ea typeface="楷体" pitchFamily="49" charset="-122"/>
                </a:rPr>
                <a:t>36</a:t>
              </a:r>
              <a:r>
                <a:rPr lang="zh-CN" altLang="en-US" sz="2400" dirty="0" smtClean="0">
                  <a:latin typeface="楷体" pitchFamily="49" charset="-122"/>
                  <a:ea typeface="楷体" pitchFamily="49" charset="-122"/>
                </a:rPr>
                <a:t>分 </a:t>
              </a:r>
              <a:r>
                <a:rPr lang="en-US" altLang="zh-CN" sz="2400" dirty="0" smtClean="0">
                  <a:latin typeface="楷体" pitchFamily="49" charset="-122"/>
                  <a:ea typeface="楷体" pitchFamily="49" charset="-122"/>
                </a:rPr>
                <a:t>=       </a:t>
              </a:r>
              <a:r>
                <a:rPr lang="zh-CN" altLang="en-US" sz="2400" dirty="0">
                  <a:latin typeface="楷体" pitchFamily="49" charset="-122"/>
                  <a:ea typeface="楷体" pitchFamily="49" charset="-122"/>
                </a:rPr>
                <a:t>时</a:t>
              </a:r>
              <a:endParaRPr lang="en-US" altLang="zh-CN" sz="2400" dirty="0" smtClean="0">
                <a:latin typeface="楷体" pitchFamily="49" charset="-122"/>
                <a:ea typeface="楷体" pitchFamily="49" charset="-122"/>
              </a:endParaRPr>
            </a:p>
          </p:txBody>
        </p:sp>
        <p:pic>
          <p:nvPicPr>
            <p:cNvPr id="20" name="Picture 3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89654" y="1862554"/>
              <a:ext cx="990964" cy="68605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22" name="组合 21"/>
          <p:cNvGrpSpPr/>
          <p:nvPr/>
        </p:nvGrpSpPr>
        <p:grpSpPr>
          <a:xfrm>
            <a:off x="1640022" y="2679156"/>
            <a:ext cx="3277656" cy="686052"/>
            <a:chOff x="1651516" y="1862554"/>
            <a:chExt cx="3277656" cy="686052"/>
          </a:xfrm>
        </p:grpSpPr>
        <p:sp>
          <p:nvSpPr>
            <p:cNvPr id="26" name="文本框 44"/>
            <p:cNvSpPr txBox="1">
              <a:spLocks noChangeArrowheads="1"/>
            </p:cNvSpPr>
            <p:nvPr/>
          </p:nvSpPr>
          <p:spPr bwMode="auto">
            <a:xfrm>
              <a:off x="1651516" y="1961459"/>
              <a:ext cx="3277656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en-US" altLang="zh-CN" sz="2400" dirty="0" smtClean="0">
                  <a:latin typeface="楷体" pitchFamily="49" charset="-122"/>
                  <a:ea typeface="楷体" pitchFamily="49" charset="-122"/>
                </a:rPr>
                <a:t>200</a:t>
              </a:r>
              <a:r>
                <a:rPr lang="zh-CN" altLang="en-US" sz="2400" dirty="0">
                  <a:latin typeface="楷体" pitchFamily="49" charset="-122"/>
                  <a:ea typeface="楷体" pitchFamily="49" charset="-122"/>
                </a:rPr>
                <a:t>毫升</a:t>
              </a:r>
              <a:r>
                <a:rPr lang="zh-CN" altLang="en-US" sz="2400" dirty="0" smtClean="0">
                  <a:latin typeface="楷体" pitchFamily="49" charset="-122"/>
                  <a:ea typeface="楷体" pitchFamily="49" charset="-122"/>
                </a:rPr>
                <a:t> </a:t>
              </a:r>
              <a:r>
                <a:rPr lang="en-US" altLang="zh-CN" sz="2400" dirty="0" smtClean="0">
                  <a:latin typeface="楷体" pitchFamily="49" charset="-122"/>
                  <a:ea typeface="楷体" pitchFamily="49" charset="-122"/>
                </a:rPr>
                <a:t>=       </a:t>
              </a:r>
              <a:r>
                <a:rPr lang="zh-CN" altLang="en-US" sz="2400" dirty="0" smtClean="0">
                  <a:latin typeface="楷体" pitchFamily="49" charset="-122"/>
                  <a:ea typeface="楷体" pitchFamily="49" charset="-122"/>
                </a:rPr>
                <a:t>升</a:t>
              </a:r>
              <a:endParaRPr lang="en-US" altLang="zh-CN" sz="2400" dirty="0" smtClean="0">
                <a:latin typeface="楷体" pitchFamily="49" charset="-122"/>
                <a:ea typeface="楷体" pitchFamily="49" charset="-122"/>
              </a:endParaRPr>
            </a:p>
          </p:txBody>
        </p:sp>
        <p:pic>
          <p:nvPicPr>
            <p:cNvPr id="27" name="Picture 3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72710" y="1862554"/>
              <a:ext cx="990964" cy="68605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7" name="TextBox 6"/>
          <p:cNvSpPr txBox="1"/>
          <p:nvPr/>
        </p:nvSpPr>
        <p:spPr>
          <a:xfrm>
            <a:off x="3094643" y="950940"/>
            <a:ext cx="59460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latin typeface="楷体" pitchFamily="49" charset="-122"/>
                <a:ea typeface="楷体" pitchFamily="49" charset="-122"/>
              </a:rPr>
              <a:t>2</a:t>
            </a:r>
          </a:p>
          <a:p>
            <a:r>
              <a:rPr lang="en-US" altLang="zh-CN" sz="2400" dirty="0">
                <a:latin typeface="楷体" pitchFamily="49" charset="-122"/>
                <a:ea typeface="楷体" pitchFamily="49" charset="-122"/>
              </a:rPr>
              <a:t>5</a:t>
            </a:r>
            <a:endParaRPr lang="zh-CN" altLang="en-US" sz="24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3005515" y="1802046"/>
            <a:ext cx="59460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latin typeface="楷体" pitchFamily="49" charset="-122"/>
                <a:ea typeface="楷体" pitchFamily="49" charset="-122"/>
              </a:rPr>
              <a:t>3</a:t>
            </a:r>
            <a:endParaRPr lang="en-US" altLang="zh-CN" sz="2400" dirty="0" smtClean="0"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2400" dirty="0">
                <a:latin typeface="楷体" pitchFamily="49" charset="-122"/>
                <a:ea typeface="楷体" pitchFamily="49" charset="-122"/>
              </a:rPr>
              <a:t>5</a:t>
            </a:r>
            <a:endParaRPr lang="zh-CN" altLang="en-US" sz="24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3442573" y="2627274"/>
            <a:ext cx="59460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latin typeface="楷体" pitchFamily="49" charset="-122"/>
                <a:ea typeface="楷体" pitchFamily="49" charset="-122"/>
              </a:rPr>
              <a:t>1</a:t>
            </a:r>
          </a:p>
          <a:p>
            <a:r>
              <a:rPr lang="en-US" altLang="zh-CN" sz="2400" dirty="0">
                <a:latin typeface="楷体" pitchFamily="49" charset="-122"/>
                <a:ea typeface="楷体" pitchFamily="49" charset="-122"/>
              </a:rPr>
              <a:t>5</a:t>
            </a:r>
            <a:endParaRPr lang="zh-CN" altLang="en-US" sz="2400" dirty="0">
              <a:latin typeface="楷体" pitchFamily="49" charset="-122"/>
              <a:ea typeface="楷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953274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29" grpId="0"/>
      <p:bldP spid="3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Picture 3" descr="D:\童晓芳\个人专业成长\各类撰稿\20180605路编1-6下册《课件》\课件专用人物图\42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445" t="9354" r="24421" b="20999"/>
          <a:stretch/>
        </p:blipFill>
        <p:spPr bwMode="auto">
          <a:xfrm>
            <a:off x="4242675" y="1127569"/>
            <a:ext cx="933172" cy="8377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" name="Picture 2" descr="D:\童晓芳\个人专业成长\各类撰稿\20180605路编1-6下册《课件》\课件专用人物图\68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236" t="22236" r="21790" b="20393"/>
          <a:stretch/>
        </p:blipFill>
        <p:spPr bwMode="auto">
          <a:xfrm>
            <a:off x="439949" y="987791"/>
            <a:ext cx="1003218" cy="8680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4" name="AutoShape 27"/>
          <p:cNvSpPr>
            <a:spLocks noChangeArrowheads="1"/>
          </p:cNvSpPr>
          <p:nvPr/>
        </p:nvSpPr>
        <p:spPr bwMode="auto">
          <a:xfrm>
            <a:off x="1499807" y="1161249"/>
            <a:ext cx="2083559" cy="664181"/>
          </a:xfrm>
          <a:prstGeom prst="wedgeRoundRectCallout">
            <a:avLst>
              <a:gd name="adj1" fmla="val -58003"/>
              <a:gd name="adj2" fmla="val -27822"/>
              <a:gd name="adj3" fmla="val 16667"/>
            </a:avLst>
          </a:prstGeom>
          <a:solidFill>
            <a:schemeClr val="bg1"/>
          </a:solidFill>
          <a:ln w="19050">
            <a:solidFill>
              <a:srgbClr val="3399FF"/>
            </a:solidFill>
            <a:miter lim="800000"/>
            <a:headEnd/>
            <a:tailEnd/>
          </a:ln>
        </p:spPr>
        <p:txBody>
          <a:bodyPr lIns="68580" tIns="34290" rIns="68580" bIns="34290"/>
          <a:lstStyle/>
          <a:p>
            <a:pPr>
              <a:lnSpc>
                <a:spcPts val="2238"/>
              </a:lnSpc>
            </a:pPr>
            <a:r>
              <a:rPr lang="zh-CN" altLang="en-US" sz="2400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先通分</a:t>
            </a:r>
            <a:r>
              <a:rPr lang="zh-CN" altLang="en-US" sz="2400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，</a:t>
            </a:r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从</a:t>
            </a:r>
            <a:r>
              <a:rPr lang="zh-CN" altLang="en-US" sz="2400" dirty="0">
                <a:latin typeface="楷体" pitchFamily="49" charset="-122"/>
                <a:ea typeface="楷体" pitchFamily="49" charset="-122"/>
              </a:rPr>
              <a:t>左往右依次计算。</a:t>
            </a:r>
          </a:p>
        </p:txBody>
      </p:sp>
      <p:sp>
        <p:nvSpPr>
          <p:cNvPr id="35" name="AutoShape 27"/>
          <p:cNvSpPr>
            <a:spLocks noChangeArrowheads="1"/>
          </p:cNvSpPr>
          <p:nvPr/>
        </p:nvSpPr>
        <p:spPr bwMode="auto">
          <a:xfrm>
            <a:off x="5365631" y="1084253"/>
            <a:ext cx="2423981" cy="881072"/>
          </a:xfrm>
          <a:prstGeom prst="wedgeRoundRectCallout">
            <a:avLst>
              <a:gd name="adj1" fmla="val -64423"/>
              <a:gd name="adj2" fmla="val -29488"/>
              <a:gd name="adj3" fmla="val 16667"/>
            </a:avLst>
          </a:prstGeom>
          <a:solidFill>
            <a:schemeClr val="bg1"/>
          </a:solidFill>
          <a:ln w="19050">
            <a:solidFill>
              <a:srgbClr val="3399FF"/>
            </a:solidFill>
            <a:miter lim="800000"/>
            <a:headEnd/>
            <a:tailEnd/>
          </a:ln>
        </p:spPr>
        <p:txBody>
          <a:bodyPr lIns="68580" tIns="34290" rIns="68580" bIns="34290"/>
          <a:lstStyle/>
          <a:p>
            <a:pPr eaLnBrk="0" hangingPunct="0">
              <a:lnSpc>
                <a:spcPct val="110000"/>
              </a:lnSpc>
            </a:pPr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数形结合，把计算转化成图形。</a:t>
            </a:r>
            <a:endParaRPr lang="zh-CN" altLang="en-US" sz="2400" dirty="0"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4071728" y="2346426"/>
            <a:ext cx="1860960" cy="1665796"/>
            <a:chOff x="4140736" y="2596580"/>
            <a:chExt cx="1860960" cy="1665796"/>
          </a:xfrm>
        </p:grpSpPr>
        <p:pic>
          <p:nvPicPr>
            <p:cNvPr id="3092" name="Picture 20"/>
            <p:cNvPicPr>
              <a:picLocks noChangeAspect="1" noChangeArrowheads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093"/>
            <a:stretch/>
          </p:blipFill>
          <p:spPr bwMode="auto">
            <a:xfrm>
              <a:off x="4140736" y="2596580"/>
              <a:ext cx="1860960" cy="166579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cxnSp>
          <p:nvCxnSpPr>
            <p:cNvPr id="23" name="直接连接符 22"/>
            <p:cNvCxnSpPr/>
            <p:nvPr/>
          </p:nvCxnSpPr>
          <p:spPr>
            <a:xfrm flipV="1">
              <a:off x="5434639" y="3995306"/>
              <a:ext cx="429732" cy="8626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58" name="Picture 18"/>
            <p:cNvPicPr>
              <a:picLocks noChangeAspect="1" noChangeArrowheads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664" t="73788" r="76053"/>
            <a:stretch/>
          </p:blipFill>
          <p:spPr bwMode="auto">
            <a:xfrm>
              <a:off x="5581329" y="3787011"/>
              <a:ext cx="140227" cy="23024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4" name="组合 3"/>
          <p:cNvGrpSpPr/>
          <p:nvPr/>
        </p:nvGrpSpPr>
        <p:grpSpPr>
          <a:xfrm>
            <a:off x="508960" y="473729"/>
            <a:ext cx="4856671" cy="627063"/>
            <a:chOff x="1264729" y="817563"/>
            <a:chExt cx="4856671" cy="627063"/>
          </a:xfrm>
        </p:grpSpPr>
        <p:sp>
          <p:nvSpPr>
            <p:cNvPr id="2" name="TextBox 1"/>
            <p:cNvSpPr txBox="1"/>
            <p:nvPr/>
          </p:nvSpPr>
          <p:spPr>
            <a:xfrm>
              <a:off x="1264729" y="869960"/>
              <a:ext cx="485667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latin typeface="楷体" pitchFamily="49" charset="-122"/>
                  <a:ea typeface="楷体" pitchFamily="49" charset="-122"/>
                </a:rPr>
                <a:t>8</a:t>
              </a:r>
              <a:r>
                <a:rPr lang="en-US" altLang="zh-CN" sz="2400" dirty="0" smtClean="0">
                  <a:latin typeface="楷体" pitchFamily="49" charset="-122"/>
                  <a:ea typeface="楷体" pitchFamily="49" charset="-122"/>
                </a:rPr>
                <a:t>.</a:t>
              </a:r>
              <a:r>
                <a:rPr lang="zh-CN" altLang="en-US" sz="2400" dirty="0" smtClean="0">
                  <a:latin typeface="楷体" pitchFamily="49" charset="-122"/>
                  <a:ea typeface="楷体" pitchFamily="49" charset="-122"/>
                </a:rPr>
                <a:t>计算                。                                           </a:t>
              </a:r>
              <a:endParaRPr lang="zh-CN" altLang="zh-CN" sz="2400" dirty="0">
                <a:latin typeface="楷体" pitchFamily="49" charset="-122"/>
                <a:ea typeface="楷体" pitchFamily="49" charset="-122"/>
              </a:endParaRPr>
            </a:p>
          </p:txBody>
        </p:sp>
        <p:graphicFrame>
          <p:nvGraphicFramePr>
            <p:cNvPr id="3" name="对象 2">
              <a:hlinkClick r:id="" action="ppaction://ole?verb=1"/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114234096"/>
                </p:ext>
              </p:extLst>
            </p:nvPr>
          </p:nvGraphicFramePr>
          <p:xfrm>
            <a:off x="2541587" y="817563"/>
            <a:ext cx="2239962" cy="62706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129" name="公式" r:id="rId7" imgW="1396800" imgH="393480" progId="Equation.3">
                    <p:embed/>
                  </p:oleObj>
                </mc:Choice>
                <mc:Fallback>
                  <p:oleObj name="公式" r:id="rId7" imgW="1396800" imgH="393480" progId="Equation.3">
                    <p:embed/>
                    <p:pic>
                      <p:nvPicPr>
                        <p:cNvPr id="0" name="对象 4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8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541587" y="817563"/>
                          <a:ext cx="2239962" cy="627063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aphicFrame>
        <p:nvGraphicFramePr>
          <p:cNvPr id="36" name="对象 35">
            <a:hlinkClick r:id="" action="ppaction://ole?verb=1"/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34240483"/>
              </p:ext>
            </p:extLst>
          </p:nvPr>
        </p:nvGraphicFramePr>
        <p:xfrm>
          <a:off x="908619" y="2182532"/>
          <a:ext cx="2239962" cy="627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0" name="公式" r:id="rId9" imgW="1396800" imgH="393480" progId="Equation.3">
                  <p:embed/>
                </p:oleObj>
              </mc:Choice>
              <mc:Fallback>
                <p:oleObj name="公式" r:id="rId9" imgW="1396800" imgH="3934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08619" y="2182532"/>
                        <a:ext cx="2239962" cy="6270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>
            <a:hlinkClick r:id="" action="ppaction://ole?verb=1"/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87673661"/>
              </p:ext>
            </p:extLst>
          </p:nvPr>
        </p:nvGraphicFramePr>
        <p:xfrm>
          <a:off x="711029" y="2921386"/>
          <a:ext cx="2789238" cy="627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1" name="公式" r:id="rId10" imgW="1739880" imgH="393480" progId="Equation.3">
                  <p:embed/>
                </p:oleObj>
              </mc:Choice>
              <mc:Fallback>
                <p:oleObj name="公式" r:id="rId10" imgW="1739880" imgH="393480" progId="Equation.3">
                  <p:embed/>
                  <p:pic>
                    <p:nvPicPr>
                      <p:cNvPr id="0" name="对象 3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11029" y="2921386"/>
                        <a:ext cx="2789238" cy="6270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>
            <a:hlinkClick r:id="" action="ppaction://ole?verb=1"/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8453221"/>
              </p:ext>
            </p:extLst>
          </p:nvPr>
        </p:nvGraphicFramePr>
        <p:xfrm>
          <a:off x="683879" y="3699164"/>
          <a:ext cx="549275" cy="627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2" name="公式" r:id="rId12" imgW="342720" imgH="393480" progId="Equation.3">
                  <p:embed/>
                </p:oleObj>
              </mc:Choice>
              <mc:Fallback>
                <p:oleObj name="公式" r:id="rId12" imgW="342720" imgH="393480" progId="Equation.3">
                  <p:embed/>
                  <p:pic>
                    <p:nvPicPr>
                      <p:cNvPr id="0" name="对象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3879" y="3699164"/>
                        <a:ext cx="549275" cy="6270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6">
            <a:hlinkClick r:id="" action="ppaction://ole?verb=1"/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52652345"/>
              </p:ext>
            </p:extLst>
          </p:nvPr>
        </p:nvGraphicFramePr>
        <p:xfrm>
          <a:off x="6174216" y="2346996"/>
          <a:ext cx="2239963" cy="627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3" name="公式" r:id="rId14" imgW="1396800" imgH="393480" progId="Equation.3">
                  <p:embed/>
                </p:oleObj>
              </mc:Choice>
              <mc:Fallback>
                <p:oleObj name="公式" r:id="rId14" imgW="1396800" imgH="393480" progId="Equation.3">
                  <p:embed/>
                  <p:pic>
                    <p:nvPicPr>
                      <p:cNvPr id="0" name="对象 3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74216" y="2346996"/>
                        <a:ext cx="2239963" cy="6270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7">
            <a:hlinkClick r:id="" action="ppaction://ole?verb=1"/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55612081"/>
              </p:ext>
            </p:extLst>
          </p:nvPr>
        </p:nvGraphicFramePr>
        <p:xfrm>
          <a:off x="5978052" y="3085184"/>
          <a:ext cx="1282700" cy="6270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4" name="公式" r:id="rId16" imgW="799920" imgH="393480" progId="Equation.3">
                  <p:embed/>
                </p:oleObj>
              </mc:Choice>
              <mc:Fallback>
                <p:oleObj name="公式" r:id="rId16" imgW="799920" imgH="393480" progId="Equation.3">
                  <p:embed/>
                  <p:pic>
                    <p:nvPicPr>
                      <p:cNvPr id="0" name="对象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978052" y="3085184"/>
                        <a:ext cx="1282700" cy="6270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对象 8">
            <a:hlinkClick r:id="" action="ppaction://ole?verb=1"/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99987238"/>
              </p:ext>
            </p:extLst>
          </p:nvPr>
        </p:nvGraphicFramePr>
        <p:xfrm>
          <a:off x="5966043" y="3863059"/>
          <a:ext cx="549275" cy="6270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5" name="公式" r:id="rId18" imgW="342720" imgH="393480" progId="Equation.3">
                  <p:embed/>
                </p:oleObj>
              </mc:Choice>
              <mc:Fallback>
                <p:oleObj name="公式" r:id="rId18" imgW="342720" imgH="393480" progId="Equation.3">
                  <p:embed/>
                  <p:pic>
                    <p:nvPicPr>
                      <p:cNvPr id="0" name="对象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966043" y="3863059"/>
                        <a:ext cx="549275" cy="6270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animBg="1"/>
      <p:bldP spid="3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508958" y="493594"/>
            <a:ext cx="7417369" cy="940784"/>
            <a:chOff x="1026543" y="614363"/>
            <a:chExt cx="7417369" cy="940784"/>
          </a:xfrm>
        </p:grpSpPr>
        <p:sp>
          <p:nvSpPr>
            <p:cNvPr id="2" name="TextBox 1"/>
            <p:cNvSpPr txBox="1"/>
            <p:nvPr/>
          </p:nvSpPr>
          <p:spPr>
            <a:xfrm>
              <a:off x="1026543" y="724150"/>
              <a:ext cx="7417369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 smtClean="0">
                  <a:latin typeface="楷体" pitchFamily="49" charset="-122"/>
                  <a:ea typeface="楷体" pitchFamily="49" charset="-122"/>
                </a:rPr>
                <a:t>9.</a:t>
              </a:r>
              <a:r>
                <a:rPr lang="zh-CN" altLang="en-US" sz="2400" dirty="0" smtClean="0">
                  <a:latin typeface="楷体" pitchFamily="49" charset="-122"/>
                  <a:ea typeface="楷体" pitchFamily="49" charset="-122"/>
                </a:rPr>
                <a:t>一个西瓜，王辉吃</a:t>
              </a:r>
              <a:r>
                <a:rPr lang="zh-CN" altLang="en-US" sz="2400" dirty="0" smtClean="0">
                  <a:latin typeface="楷体" pitchFamily="49" charset="-122"/>
                  <a:ea typeface="楷体" pitchFamily="49" charset="-122"/>
                </a:rPr>
                <a:t>了  </a:t>
              </a:r>
              <a:r>
                <a:rPr lang="zh-CN" altLang="en-US" sz="2400" dirty="0" smtClean="0">
                  <a:latin typeface="楷体" pitchFamily="49" charset="-122"/>
                  <a:ea typeface="楷体" pitchFamily="49" charset="-122"/>
                </a:rPr>
                <a:t>，比爸爸少吃这个西瓜的  。</a:t>
              </a:r>
              <a:endParaRPr lang="en-US" altLang="zh-CN" sz="2400" dirty="0" smtClean="0">
                <a:latin typeface="楷体" pitchFamily="49" charset="-122"/>
                <a:ea typeface="楷体" pitchFamily="49" charset="-122"/>
              </a:endParaRPr>
            </a:p>
            <a:p>
              <a:r>
                <a:rPr lang="zh-CN" altLang="en-US" sz="2400" dirty="0" smtClean="0">
                  <a:latin typeface="楷体" pitchFamily="49" charset="-122"/>
                  <a:ea typeface="楷体" pitchFamily="49" charset="-122"/>
                </a:rPr>
                <a:t>爸爸吃了这个西瓜的几分之几？（用方程解）</a:t>
              </a:r>
              <a:endParaRPr lang="zh-CN" altLang="en-US" sz="2400" dirty="0">
                <a:latin typeface="楷体" pitchFamily="49" charset="-122"/>
                <a:ea typeface="楷体" pitchFamily="49" charset="-122"/>
              </a:endParaRPr>
            </a:p>
          </p:txBody>
        </p:sp>
        <p:graphicFrame>
          <p:nvGraphicFramePr>
            <p:cNvPr id="18" name="对象 17">
              <a:hlinkClick r:id="" action="ppaction://ole?verb=1"/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696369248"/>
                </p:ext>
              </p:extLst>
            </p:nvPr>
          </p:nvGraphicFramePr>
          <p:xfrm>
            <a:off x="4250102" y="614363"/>
            <a:ext cx="222250" cy="62071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191" name="公式" r:id="rId3" imgW="139680" imgH="393480" progId="Equation.3">
                    <p:embed/>
                  </p:oleObj>
                </mc:Choice>
                <mc:Fallback>
                  <p:oleObj name="公式" r:id="rId3" imgW="139680" imgH="39348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250102" y="614363"/>
                          <a:ext cx="222250" cy="62071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4" name="对象 3">
              <a:hlinkClick r:id="" action="ppaction://ole?verb=1"/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562405461"/>
                </p:ext>
              </p:extLst>
            </p:nvPr>
          </p:nvGraphicFramePr>
          <p:xfrm>
            <a:off x="7912464" y="620713"/>
            <a:ext cx="242888" cy="62071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192" name="公式" r:id="rId5" imgW="152280" imgH="393480" progId="Equation.3">
                    <p:embed/>
                  </p:oleObj>
                </mc:Choice>
                <mc:Fallback>
                  <p:oleObj name="公式" r:id="rId5" imgW="152280" imgH="393480" progId="Equation.3">
                    <p:embed/>
                    <p:pic>
                      <p:nvPicPr>
                        <p:cNvPr id="0" name="对象 17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7912464" y="620713"/>
                          <a:ext cx="242888" cy="62071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20" name="TextBox 11"/>
          <p:cNvSpPr txBox="1">
            <a:spLocks noChangeArrowheads="1"/>
          </p:cNvSpPr>
          <p:nvPr/>
        </p:nvSpPr>
        <p:spPr bwMode="auto">
          <a:xfrm>
            <a:off x="1666881" y="1556776"/>
            <a:ext cx="5626100" cy="3877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80000"/>
              </a:lnSpc>
            </a:pPr>
            <a:r>
              <a:rPr lang="zh-CN" altLang="en-US" sz="2400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解：</a:t>
            </a:r>
            <a:r>
              <a:rPr lang="zh-CN" altLang="en-US" sz="2400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设爸爸吃了这个西瓜的 </a:t>
            </a:r>
            <a:r>
              <a:rPr lang="en-US" altLang="zh-CN" sz="2400" i="1" dirty="0" smtClean="0">
                <a:latin typeface="Times New Roman" pitchFamily="18" charset="0"/>
                <a:ea typeface="楷体" pitchFamily="49" charset="-122"/>
                <a:cs typeface="Times New Roman" pitchFamily="18" charset="0"/>
                <a:sym typeface="宋体" pitchFamily="2" charset="-122"/>
              </a:rPr>
              <a:t>x</a:t>
            </a:r>
            <a:r>
              <a:rPr lang="en-US" altLang="zh-CN" sz="2400" i="1" dirty="0" smtClean="0">
                <a:latin typeface="+mn-lt"/>
                <a:ea typeface="楷体" pitchFamily="49" charset="-122"/>
                <a:sym typeface="宋体" pitchFamily="2" charset="-122"/>
              </a:rPr>
              <a:t> </a:t>
            </a:r>
            <a:r>
              <a:rPr lang="zh-CN" altLang="en-US" sz="2400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。</a:t>
            </a:r>
            <a:endParaRPr lang="zh-CN" altLang="en-US" sz="2400" dirty="0">
              <a:latin typeface="楷体" pitchFamily="49" charset="-122"/>
              <a:ea typeface="楷体" pitchFamily="49" charset="-122"/>
              <a:sym typeface="宋体" pitchFamily="2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3382119" y="2242109"/>
            <a:ext cx="2486025" cy="629038"/>
            <a:chOff x="3382119" y="2242109"/>
            <a:chExt cx="2486025" cy="629038"/>
          </a:xfrm>
        </p:grpSpPr>
        <p:sp>
          <p:nvSpPr>
            <p:cNvPr id="19" name="TextBox 11"/>
            <p:cNvSpPr txBox="1">
              <a:spLocks noChangeArrowheads="1"/>
            </p:cNvSpPr>
            <p:nvPr/>
          </p:nvSpPr>
          <p:spPr bwMode="auto">
            <a:xfrm>
              <a:off x="3382119" y="2401920"/>
              <a:ext cx="2486025" cy="387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80000"/>
                </a:lnSpc>
              </a:pPr>
              <a:r>
                <a:rPr lang="en-US" altLang="zh-CN" sz="2400" i="1" dirty="0" smtClean="0">
                  <a:latin typeface="Times New Roman" pitchFamily="18" charset="0"/>
                  <a:ea typeface="楷体" pitchFamily="49" charset="-122"/>
                  <a:cs typeface="Times New Roman" pitchFamily="18" charset="0"/>
                  <a:sym typeface="宋体" pitchFamily="2" charset="-122"/>
                </a:rPr>
                <a:t>x</a:t>
              </a:r>
              <a:r>
                <a:rPr lang="en-US" altLang="zh-CN" sz="2400" i="1" dirty="0" smtClean="0">
                  <a:latin typeface="楷体" pitchFamily="49" charset="-122"/>
                  <a:ea typeface="楷体" pitchFamily="49" charset="-122"/>
                  <a:sym typeface="宋体" pitchFamily="2" charset="-122"/>
                </a:rPr>
                <a:t> -   </a:t>
              </a:r>
              <a:r>
                <a:rPr lang="en-US" altLang="zh-CN" sz="2400" dirty="0" smtClean="0">
                  <a:latin typeface="楷体" pitchFamily="49" charset="-122"/>
                  <a:ea typeface="楷体" pitchFamily="49" charset="-122"/>
                  <a:sym typeface="宋体" pitchFamily="2" charset="-122"/>
                </a:rPr>
                <a:t>=  </a:t>
              </a:r>
              <a:r>
                <a:rPr lang="zh-CN" altLang="en-US" sz="2400" dirty="0" smtClean="0">
                  <a:latin typeface="楷体" pitchFamily="49" charset="-122"/>
                  <a:ea typeface="楷体" pitchFamily="49" charset="-122"/>
                  <a:sym typeface="宋体" pitchFamily="2" charset="-122"/>
                </a:rPr>
                <a:t> </a:t>
              </a:r>
              <a:endParaRPr lang="en-US" altLang="zh-CN" sz="2400" dirty="0">
                <a:latin typeface="楷体" pitchFamily="49" charset="-122"/>
                <a:ea typeface="楷体" pitchFamily="49" charset="-122"/>
              </a:endParaRPr>
            </a:p>
          </p:txBody>
        </p:sp>
        <p:graphicFrame>
          <p:nvGraphicFramePr>
            <p:cNvPr id="23" name="对象 22">
              <a:hlinkClick r:id="" action="ppaction://ole?verb=1"/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816146538"/>
                </p:ext>
              </p:extLst>
            </p:nvPr>
          </p:nvGraphicFramePr>
          <p:xfrm>
            <a:off x="4091966" y="2250435"/>
            <a:ext cx="222250" cy="62071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193" name="公式" r:id="rId7" imgW="139680" imgH="393480" progId="Equation.3">
                    <p:embed/>
                  </p:oleObj>
                </mc:Choice>
                <mc:Fallback>
                  <p:oleObj name="公式" r:id="rId7" imgW="139680" imgH="39348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8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091966" y="2250435"/>
                          <a:ext cx="222250" cy="62071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4" name="对象 23">
              <a:hlinkClick r:id="" action="ppaction://ole?verb=1"/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661559180"/>
                </p:ext>
              </p:extLst>
            </p:nvPr>
          </p:nvGraphicFramePr>
          <p:xfrm>
            <a:off x="4646612" y="2242109"/>
            <a:ext cx="242888" cy="62071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194" name="公式" r:id="rId9" imgW="152280" imgH="393480" progId="Equation.3">
                    <p:embed/>
                  </p:oleObj>
                </mc:Choice>
                <mc:Fallback>
                  <p:oleObj name="公式" r:id="rId9" imgW="152280" imgH="39348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0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646612" y="2242109"/>
                          <a:ext cx="242888" cy="62071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9" name="组合 8"/>
          <p:cNvGrpSpPr/>
          <p:nvPr/>
        </p:nvGrpSpPr>
        <p:grpSpPr>
          <a:xfrm>
            <a:off x="3999318" y="2851687"/>
            <a:ext cx="3832225" cy="629038"/>
            <a:chOff x="3999318" y="2851687"/>
            <a:chExt cx="3832225" cy="629038"/>
          </a:xfrm>
        </p:grpSpPr>
        <p:sp>
          <p:nvSpPr>
            <p:cNvPr id="26" name="TextBox 11"/>
            <p:cNvSpPr txBox="1">
              <a:spLocks noChangeArrowheads="1"/>
            </p:cNvSpPr>
            <p:nvPr/>
          </p:nvSpPr>
          <p:spPr bwMode="auto">
            <a:xfrm>
              <a:off x="3999318" y="3029366"/>
              <a:ext cx="3832225" cy="387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80000"/>
                </a:lnSpc>
              </a:pPr>
              <a:r>
                <a:rPr lang="en-US" altLang="zh-CN" sz="2400" i="1" dirty="0" smtClean="0">
                  <a:latin typeface="Times New Roman" pitchFamily="18" charset="0"/>
                  <a:ea typeface="楷体" pitchFamily="49" charset="-122"/>
                  <a:cs typeface="Times New Roman" pitchFamily="18" charset="0"/>
                  <a:sym typeface="宋体" pitchFamily="2" charset="-122"/>
                </a:rPr>
                <a:t>x</a:t>
              </a:r>
              <a:r>
                <a:rPr lang="en-US" altLang="zh-CN" sz="2400" dirty="0" smtClean="0">
                  <a:latin typeface="楷体" pitchFamily="49" charset="-122"/>
                  <a:ea typeface="楷体" pitchFamily="49" charset="-122"/>
                  <a:sym typeface="宋体" pitchFamily="2" charset="-122"/>
                </a:rPr>
                <a:t> </a:t>
              </a:r>
              <a:r>
                <a:rPr lang="en-US" altLang="zh-CN" sz="2400" dirty="0">
                  <a:latin typeface="楷体" pitchFamily="49" charset="-122"/>
                  <a:ea typeface="楷体" pitchFamily="49" charset="-122"/>
                  <a:sym typeface="宋体" pitchFamily="2" charset="-122"/>
                </a:rPr>
                <a:t>= </a:t>
              </a:r>
              <a:r>
                <a:rPr lang="en-US" altLang="zh-CN" sz="2400" dirty="0" smtClean="0">
                  <a:latin typeface="楷体" pitchFamily="49" charset="-122"/>
                  <a:ea typeface="楷体" pitchFamily="49" charset="-122"/>
                  <a:sym typeface="宋体" pitchFamily="2" charset="-122"/>
                </a:rPr>
                <a:t> + </a:t>
              </a:r>
              <a:r>
                <a:rPr lang="zh-CN" altLang="en-US" sz="2400" dirty="0" smtClean="0">
                  <a:latin typeface="楷体" pitchFamily="49" charset="-122"/>
                  <a:ea typeface="楷体" pitchFamily="49" charset="-122"/>
                  <a:sym typeface="宋体" pitchFamily="2" charset="-122"/>
                </a:rPr>
                <a:t> </a:t>
              </a:r>
              <a:endParaRPr lang="en-US" altLang="zh-CN" sz="2400" dirty="0">
                <a:latin typeface="楷体" pitchFamily="49" charset="-122"/>
                <a:ea typeface="楷体" pitchFamily="49" charset="-122"/>
              </a:endParaRPr>
            </a:p>
          </p:txBody>
        </p:sp>
        <p:graphicFrame>
          <p:nvGraphicFramePr>
            <p:cNvPr id="27" name="对象 26">
              <a:hlinkClick r:id="" action="ppaction://ole?verb=1"/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716049687"/>
                </p:ext>
              </p:extLst>
            </p:nvPr>
          </p:nvGraphicFramePr>
          <p:xfrm>
            <a:off x="4598032" y="2860013"/>
            <a:ext cx="222250" cy="62071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195" name="公式" r:id="rId11" imgW="139680" imgH="393480" progId="Equation.3">
                    <p:embed/>
                  </p:oleObj>
                </mc:Choice>
                <mc:Fallback>
                  <p:oleObj name="公式" r:id="rId11" imgW="139680" imgH="39348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8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598032" y="2860013"/>
                          <a:ext cx="222250" cy="62071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8" name="对象 27">
              <a:hlinkClick r:id="" action="ppaction://ole?verb=1"/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1607170"/>
                </p:ext>
              </p:extLst>
            </p:nvPr>
          </p:nvGraphicFramePr>
          <p:xfrm>
            <a:off x="5057792" y="2851687"/>
            <a:ext cx="242888" cy="62071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196" name="公式" r:id="rId12" imgW="152280" imgH="393480" progId="Equation.3">
                    <p:embed/>
                  </p:oleObj>
                </mc:Choice>
                <mc:Fallback>
                  <p:oleObj name="公式" r:id="rId12" imgW="152280" imgH="39348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0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5057792" y="2851687"/>
                          <a:ext cx="242888" cy="62071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10" name="组合 9"/>
          <p:cNvGrpSpPr/>
          <p:nvPr/>
        </p:nvGrpSpPr>
        <p:grpSpPr>
          <a:xfrm>
            <a:off x="4009986" y="3459163"/>
            <a:ext cx="1077912" cy="620712"/>
            <a:chOff x="4009986" y="3459163"/>
            <a:chExt cx="1077912" cy="620712"/>
          </a:xfrm>
        </p:grpSpPr>
        <p:sp>
          <p:nvSpPr>
            <p:cNvPr id="21" name="TextBox 11"/>
            <p:cNvSpPr txBox="1">
              <a:spLocks noChangeArrowheads="1"/>
            </p:cNvSpPr>
            <p:nvPr/>
          </p:nvSpPr>
          <p:spPr bwMode="auto">
            <a:xfrm>
              <a:off x="4009986" y="3630934"/>
              <a:ext cx="1077912" cy="387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80000"/>
                </a:lnSpc>
              </a:pPr>
              <a:r>
                <a:rPr lang="en-US" altLang="zh-CN" sz="2400" i="1" dirty="0">
                  <a:latin typeface="Times New Roman" pitchFamily="18" charset="0"/>
                  <a:ea typeface="楷体" pitchFamily="49" charset="-122"/>
                  <a:cs typeface="Times New Roman" pitchFamily="18" charset="0"/>
                  <a:sym typeface="宋体" pitchFamily="2" charset="-122"/>
                </a:rPr>
                <a:t>x</a:t>
              </a:r>
              <a:r>
                <a:rPr lang="en-US" altLang="zh-CN" sz="2400" i="1" dirty="0">
                  <a:latin typeface="楷体" pitchFamily="49" charset="-122"/>
                  <a:ea typeface="楷体" pitchFamily="49" charset="-122"/>
                  <a:sym typeface="宋体" pitchFamily="2" charset="-122"/>
                </a:rPr>
                <a:t> </a:t>
              </a:r>
              <a:r>
                <a:rPr lang="en-US" altLang="zh-CN" sz="2400" dirty="0">
                  <a:latin typeface="楷体" pitchFamily="49" charset="-122"/>
                  <a:ea typeface="楷体" pitchFamily="49" charset="-122"/>
                  <a:sym typeface="宋体" pitchFamily="2" charset="-122"/>
                </a:rPr>
                <a:t>= </a:t>
              </a:r>
              <a:r>
                <a:rPr lang="zh-CN" altLang="en-US" sz="2400" dirty="0" smtClean="0">
                  <a:latin typeface="楷体" pitchFamily="49" charset="-122"/>
                  <a:ea typeface="楷体" pitchFamily="49" charset="-122"/>
                  <a:sym typeface="宋体" pitchFamily="2" charset="-122"/>
                </a:rPr>
                <a:t> </a:t>
              </a:r>
              <a:endParaRPr lang="en-US" altLang="zh-CN" sz="2400" dirty="0">
                <a:latin typeface="楷体" pitchFamily="49" charset="-122"/>
                <a:ea typeface="楷体" pitchFamily="49" charset="-122"/>
              </a:endParaRPr>
            </a:p>
          </p:txBody>
        </p:sp>
        <p:graphicFrame>
          <p:nvGraphicFramePr>
            <p:cNvPr id="7" name="对象 6">
              <a:hlinkClick r:id="" action="ppaction://ole?verb=1"/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211366117"/>
                </p:ext>
              </p:extLst>
            </p:nvPr>
          </p:nvGraphicFramePr>
          <p:xfrm>
            <a:off x="4603750" y="3459163"/>
            <a:ext cx="242888" cy="62071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197" name="公式" r:id="rId13" imgW="152280" imgH="393480" progId="Equation.3">
                    <p:embed/>
                  </p:oleObj>
                </mc:Choice>
                <mc:Fallback>
                  <p:oleObj name="公式" r:id="rId13" imgW="152280" imgH="393480" progId="Equation.3">
                    <p:embed/>
                    <p:pic>
                      <p:nvPicPr>
                        <p:cNvPr id="0" name="对象 26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4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603750" y="3459163"/>
                          <a:ext cx="242888" cy="62071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11" name="组合 10"/>
          <p:cNvGrpSpPr/>
          <p:nvPr/>
        </p:nvGrpSpPr>
        <p:grpSpPr>
          <a:xfrm>
            <a:off x="1979712" y="4025611"/>
            <a:ext cx="5626100" cy="620712"/>
            <a:chOff x="1979712" y="4025611"/>
            <a:chExt cx="5626100" cy="620712"/>
          </a:xfrm>
        </p:grpSpPr>
        <p:sp>
          <p:nvSpPr>
            <p:cNvPr id="22" name="TextBox 11"/>
            <p:cNvSpPr txBox="1">
              <a:spLocks noChangeArrowheads="1"/>
            </p:cNvSpPr>
            <p:nvPr/>
          </p:nvSpPr>
          <p:spPr bwMode="auto">
            <a:xfrm>
              <a:off x="1979712" y="4163494"/>
              <a:ext cx="5626100" cy="387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80000"/>
                </a:lnSpc>
              </a:pPr>
              <a:r>
                <a:rPr lang="zh-CN" altLang="en-US" sz="2400" dirty="0">
                  <a:latin typeface="楷体" pitchFamily="49" charset="-122"/>
                  <a:ea typeface="楷体" pitchFamily="49" charset="-122"/>
                  <a:sym typeface="宋体" pitchFamily="2" charset="-122"/>
                </a:rPr>
                <a:t>答：爸爸吃了这个西瓜的 </a:t>
              </a:r>
              <a:r>
                <a:rPr lang="zh-CN" altLang="en-US" sz="2400" dirty="0" smtClean="0">
                  <a:latin typeface="楷体" pitchFamily="49" charset="-122"/>
                  <a:ea typeface="楷体" pitchFamily="49" charset="-122"/>
                  <a:sym typeface="宋体" pitchFamily="2" charset="-122"/>
                </a:rPr>
                <a:t>  。</a:t>
              </a:r>
              <a:endParaRPr lang="zh-CN" altLang="en-US" sz="2400" dirty="0">
                <a:latin typeface="楷体" pitchFamily="49" charset="-122"/>
                <a:ea typeface="楷体" pitchFamily="49" charset="-122"/>
                <a:sym typeface="宋体" pitchFamily="2" charset="-122"/>
              </a:endParaRPr>
            </a:p>
          </p:txBody>
        </p:sp>
        <p:graphicFrame>
          <p:nvGraphicFramePr>
            <p:cNvPr id="8" name="对象 7">
              <a:hlinkClick r:id="" action="ppaction://ole?verb=1"/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60088579"/>
                </p:ext>
              </p:extLst>
            </p:nvPr>
          </p:nvGraphicFramePr>
          <p:xfrm>
            <a:off x="5506612" y="4025611"/>
            <a:ext cx="242888" cy="62071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198" name="公式" r:id="rId15" imgW="152280" imgH="393480" progId="Equation.3">
                    <p:embed/>
                  </p:oleObj>
                </mc:Choice>
                <mc:Fallback>
                  <p:oleObj name="公式" r:id="rId15" imgW="152280" imgH="393480" progId="Equation.3">
                    <p:embed/>
                    <p:pic>
                      <p:nvPicPr>
                        <p:cNvPr id="0" name="对象 6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5506612" y="4025611"/>
                          <a:ext cx="242888" cy="62071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</p:spTree>
    <p:extLst>
      <p:ext uri="{BB962C8B-B14F-4D97-AF65-F5344CB8AC3E}">
        <p14:creationId xmlns:p14="http://schemas.microsoft.com/office/powerpoint/2010/main" val="164604564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童晓芳\个人专业成长\各类撰稿\20180605路编1-6下册《课件》\课件专用人物图\68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236" t="22236" r="21790" b="20393"/>
          <a:stretch/>
        </p:blipFill>
        <p:spPr bwMode="auto">
          <a:xfrm>
            <a:off x="1110286" y="3450566"/>
            <a:ext cx="1003218" cy="868055"/>
          </a:xfrm>
          <a:prstGeom prst="rect">
            <a:avLst/>
          </a:prstGeom>
          <a:noFill/>
          <a:ln>
            <a:solidFill>
              <a:schemeClr val="accent1"/>
            </a:solidFill>
          </a:ln>
          <a:extLst/>
        </p:spPr>
      </p:pic>
      <p:sp>
        <p:nvSpPr>
          <p:cNvPr id="10" name="圆角矩形标注 9"/>
          <p:cNvSpPr>
            <a:spLocks noChangeArrowheads="1"/>
          </p:cNvSpPr>
          <p:nvPr/>
        </p:nvSpPr>
        <p:spPr bwMode="auto">
          <a:xfrm>
            <a:off x="1847908" y="1251224"/>
            <a:ext cx="5889984" cy="482702"/>
          </a:xfrm>
          <a:prstGeom prst="wedgeRoundRectCallout">
            <a:avLst>
              <a:gd name="adj1" fmla="val -55775"/>
              <a:gd name="adj2" fmla="val 31479"/>
              <a:gd name="adj3" fmla="val 16667"/>
            </a:avLst>
          </a:prstGeom>
          <a:noFill/>
          <a:ln w="25400" algn="ctr">
            <a:solidFill>
              <a:schemeClr val="accent1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zh-CN" altLang="en-US" sz="2400" dirty="0">
                <a:latin typeface="楷体" pitchFamily="49" charset="-122"/>
                <a:ea typeface="楷体" pitchFamily="49" charset="-122"/>
              </a:rPr>
              <a:t>本学期我们学习了整数和分数的哪些知识？</a:t>
            </a:r>
          </a:p>
        </p:txBody>
      </p:sp>
      <p:sp>
        <p:nvSpPr>
          <p:cNvPr id="12" name="圆角矩形标注 11"/>
          <p:cNvSpPr>
            <a:spLocks noChangeArrowheads="1"/>
          </p:cNvSpPr>
          <p:nvPr/>
        </p:nvSpPr>
        <p:spPr bwMode="auto">
          <a:xfrm>
            <a:off x="336043" y="2656923"/>
            <a:ext cx="2433033" cy="710562"/>
          </a:xfrm>
          <a:prstGeom prst="wedgeRoundRectCallout">
            <a:avLst>
              <a:gd name="adj1" fmla="val -10287"/>
              <a:gd name="adj2" fmla="val 80307"/>
              <a:gd name="adj3" fmla="val 16667"/>
            </a:avLst>
          </a:prstGeom>
          <a:noFill/>
          <a:ln w="25400" algn="ctr">
            <a:solidFill>
              <a:schemeClr val="accent1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zh-CN" altLang="en-US" sz="24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有因数和倍数</a:t>
            </a:r>
            <a:endParaRPr lang="en-US" altLang="zh-CN" sz="2400" dirty="0" smtClean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24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公因数和</a:t>
            </a:r>
            <a:r>
              <a:rPr lang="zh-CN" altLang="en-US" sz="24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公倍数</a:t>
            </a:r>
            <a:endParaRPr lang="zh-CN" altLang="en-US" sz="240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1027" name="Picture 3" descr="D:\童晓芳\个人专业成长\各类撰稿\20180605路编1-6下册《课件》\课件专用人物图\42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445" t="9354" r="24421" b="20999"/>
          <a:stretch/>
        </p:blipFill>
        <p:spPr bwMode="auto">
          <a:xfrm>
            <a:off x="3666205" y="3536839"/>
            <a:ext cx="832389" cy="747278"/>
          </a:xfrm>
          <a:prstGeom prst="rect">
            <a:avLst/>
          </a:prstGeom>
          <a:noFill/>
          <a:ln>
            <a:solidFill>
              <a:schemeClr val="accent1"/>
            </a:solidFill>
          </a:ln>
          <a:extLst/>
        </p:spPr>
      </p:pic>
      <p:pic>
        <p:nvPicPr>
          <p:cNvPr id="1028" name="Picture 4" descr="D:\童晓芳\个人专业成长\各类撰稿\20180605路编1-6下册《课件》\课件专用人物图\36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303" t="17411" r="20992" b="14729"/>
          <a:stretch/>
        </p:blipFill>
        <p:spPr bwMode="auto">
          <a:xfrm>
            <a:off x="5762415" y="3390198"/>
            <a:ext cx="850948" cy="1032013"/>
          </a:xfrm>
          <a:prstGeom prst="rect">
            <a:avLst/>
          </a:prstGeom>
          <a:noFill/>
          <a:ln>
            <a:solidFill>
              <a:schemeClr val="accent1"/>
            </a:solidFill>
          </a:ln>
          <a:extLst/>
        </p:spPr>
      </p:pic>
      <p:sp>
        <p:nvSpPr>
          <p:cNvPr id="17" name="圆角矩形标注 16"/>
          <p:cNvSpPr>
            <a:spLocks noChangeArrowheads="1"/>
          </p:cNvSpPr>
          <p:nvPr/>
        </p:nvSpPr>
        <p:spPr bwMode="auto">
          <a:xfrm>
            <a:off x="3114130" y="2729160"/>
            <a:ext cx="2424015" cy="531633"/>
          </a:xfrm>
          <a:prstGeom prst="wedgeRoundRectCallout">
            <a:avLst>
              <a:gd name="adj1" fmla="val -22154"/>
              <a:gd name="adj2" fmla="val 94088"/>
              <a:gd name="adj3" fmla="val 16667"/>
            </a:avLst>
          </a:prstGeom>
          <a:noFill/>
          <a:ln w="25400" algn="ctr">
            <a:solidFill>
              <a:schemeClr val="accent1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zh-CN" altLang="en-US" sz="24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有质数、合数等</a:t>
            </a:r>
            <a:endParaRPr lang="zh-CN" altLang="en-US" sz="240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8" name="圆角矩形标注 17"/>
          <p:cNvSpPr>
            <a:spLocks noChangeArrowheads="1"/>
          </p:cNvSpPr>
          <p:nvPr/>
        </p:nvSpPr>
        <p:spPr bwMode="auto">
          <a:xfrm>
            <a:off x="6097507" y="2677389"/>
            <a:ext cx="2157963" cy="678290"/>
          </a:xfrm>
          <a:prstGeom prst="wedgeRoundRectCallout">
            <a:avLst>
              <a:gd name="adj1" fmla="val -34989"/>
              <a:gd name="adj2" fmla="val 81108"/>
              <a:gd name="adj3" fmla="val 16667"/>
            </a:avLst>
          </a:prstGeom>
          <a:noFill/>
          <a:ln w="25400" algn="ctr">
            <a:solidFill>
              <a:schemeClr val="accent1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zh-CN" altLang="en-US" sz="24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有分数的性质分数加减法</a:t>
            </a:r>
            <a:endParaRPr lang="zh-CN" altLang="en-US" sz="240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3" y="479078"/>
            <a:ext cx="366860" cy="456339"/>
          </a:xfrm>
          <a:prstGeom prst="rect">
            <a:avLst/>
          </a:prstGeom>
        </p:spPr>
      </p:pic>
      <p:sp>
        <p:nvSpPr>
          <p:cNvPr id="19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整体回顾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7581" y="1054182"/>
            <a:ext cx="948654" cy="1359488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2" grpId="0" animBg="1"/>
      <p:bldP spid="17" grpId="0" animBg="1"/>
      <p:bldP spid="1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688" y="1059582"/>
            <a:ext cx="5437285" cy="4130864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="" xmlns:a16="http://schemas.microsoft.com/office/drawing/2014/main" id="{0F447194-2000-CB43-9812-4A9B367144F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193" y="494144"/>
            <a:ext cx="366861" cy="456339"/>
          </a:xfrm>
          <a:prstGeom prst="rect">
            <a:avLst/>
          </a:prstGeom>
        </p:spPr>
      </p:pic>
      <p:sp>
        <p:nvSpPr>
          <p:cNvPr id="11" name="文本框 14"/>
          <p:cNvSpPr txBox="1"/>
          <p:nvPr/>
        </p:nvSpPr>
        <p:spPr>
          <a:xfrm>
            <a:off x="611560" y="425882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课后作业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="" xmlns:a16="http://schemas.microsoft.com/office/drawing/2014/main" id="{D7253601-E10B-4FDD-BD73-6C4252EB07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51720" y="1635646"/>
            <a:ext cx="4861221" cy="16748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9pPr>
          </a:lstStyle>
          <a:p>
            <a:pPr>
              <a:lnSpc>
                <a:spcPct val="150000"/>
              </a:lnSpc>
              <a:buNone/>
            </a:pPr>
            <a:r>
              <a:rPr lang="en-US" altLang="zh-CN" sz="32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1.</a:t>
            </a:r>
            <a:r>
              <a:rPr lang="zh-CN" altLang="en-US" sz="32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从教材课后习题中选取；</a:t>
            </a:r>
          </a:p>
          <a:p>
            <a:pPr>
              <a:lnSpc>
                <a:spcPct val="150000"/>
              </a:lnSpc>
              <a:buNone/>
            </a:pPr>
            <a:r>
              <a:rPr lang="en-US" altLang="zh-CN" sz="32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2.</a:t>
            </a:r>
            <a:r>
              <a:rPr lang="zh-CN" altLang="en-US" sz="32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从课时练中选取。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1547664" y="1347614"/>
            <a:ext cx="6469327" cy="1130642"/>
            <a:chOff x="1547664" y="1347614"/>
            <a:chExt cx="6469327" cy="1130642"/>
          </a:xfrm>
        </p:grpSpPr>
        <p:sp>
          <p:nvSpPr>
            <p:cNvPr id="4" name="文本框 3"/>
            <p:cNvSpPr txBox="1"/>
            <p:nvPr/>
          </p:nvSpPr>
          <p:spPr>
            <a:xfrm>
              <a:off x="4465813" y="1419486"/>
              <a:ext cx="3551178" cy="923330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algn="ctr" defTabSz="685800" fontAlgn="auto">
                <a:spcBef>
                  <a:spcPts val="0"/>
                </a:spcBef>
                <a:spcAft>
                  <a:spcPts val="0"/>
                </a:spcAft>
              </a:pPr>
              <a:r>
                <a:rPr kumimoji="1" lang="zh-CN" altLang="en-US" sz="5400" dirty="0">
                  <a:solidFill>
                    <a:srgbClr val="FF6600"/>
                  </a:solidFill>
                  <a:latin typeface="楷体" pitchFamily="49" charset="-122"/>
                  <a:ea typeface="楷体" pitchFamily="49" charset="-122"/>
                  <a:cs typeface="+mn-cs"/>
                </a:rPr>
                <a:t>伴你成长</a:t>
              </a:r>
            </a:p>
          </p:txBody>
        </p:sp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47664" y="1347614"/>
              <a:ext cx="2876487" cy="113064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7263379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4" descr="D:\童晓芳\个人专业成长\各类撰稿\20180605路编1-6下册《课件》\课件专用人物图\36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303" t="17411" r="20992" b="14729"/>
          <a:stretch/>
        </p:blipFill>
        <p:spPr bwMode="auto">
          <a:xfrm>
            <a:off x="6556507" y="3264122"/>
            <a:ext cx="850948" cy="1032013"/>
          </a:xfrm>
          <a:prstGeom prst="rect">
            <a:avLst/>
          </a:prstGeom>
          <a:noFill/>
          <a:extLst/>
        </p:spPr>
      </p:pic>
      <p:sp>
        <p:nvSpPr>
          <p:cNvPr id="58" name="AutoShape 27"/>
          <p:cNvSpPr>
            <a:spLocks noChangeArrowheads="1"/>
          </p:cNvSpPr>
          <p:nvPr/>
        </p:nvSpPr>
        <p:spPr bwMode="auto">
          <a:xfrm>
            <a:off x="1245948" y="2952831"/>
            <a:ext cx="3213100" cy="1654594"/>
          </a:xfrm>
          <a:prstGeom prst="wedgeRoundRectCallout">
            <a:avLst>
              <a:gd name="adj1" fmla="val 58636"/>
              <a:gd name="adj2" fmla="val 13034"/>
              <a:gd name="adj3" fmla="val 16667"/>
            </a:avLst>
          </a:prstGeom>
          <a:noFill/>
          <a:ln w="19050">
            <a:solidFill>
              <a:srgbClr val="3399FF"/>
            </a:solidFill>
            <a:miter lim="800000"/>
          </a:ln>
        </p:spPr>
        <p:txBody>
          <a:bodyPr lIns="68580" tIns="34290" rIns="68580" bIns="34290"/>
          <a:lstStyle/>
          <a:p>
            <a:r>
              <a:rPr lang="zh-CN" altLang="en-US" sz="24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宋体" pitchFamily="2" charset="-122"/>
              </a:rPr>
              <a:t>一个数最小的倍数是它本身，没有最大的倍数。一个数倍数的个数是无限的。</a:t>
            </a:r>
          </a:p>
          <a:p>
            <a:endParaRPr lang="zh-CN" altLang="en-US" sz="2400" dirty="0">
              <a:solidFill>
                <a:srgbClr val="FF0000"/>
              </a:solidFill>
              <a:latin typeface="黑体" pitchFamily="49" charset="-122"/>
              <a:ea typeface="黑体" pitchFamily="49" charset="-122"/>
              <a:cs typeface="宋体" pitchFamily="2" charset="-122"/>
            </a:endParaRPr>
          </a:p>
        </p:txBody>
      </p:sp>
      <p:sp>
        <p:nvSpPr>
          <p:cNvPr id="30" name="AutoShape 27"/>
          <p:cNvSpPr>
            <a:spLocks noChangeArrowheads="1"/>
          </p:cNvSpPr>
          <p:nvPr/>
        </p:nvSpPr>
        <p:spPr bwMode="auto">
          <a:xfrm>
            <a:off x="1535166" y="1363138"/>
            <a:ext cx="3824810" cy="1261468"/>
          </a:xfrm>
          <a:prstGeom prst="wedgeRoundRectCallout">
            <a:avLst>
              <a:gd name="adj1" fmla="val -57671"/>
              <a:gd name="adj2" fmla="val 19935"/>
              <a:gd name="adj3" fmla="val 16667"/>
            </a:avLst>
          </a:prstGeom>
          <a:noFill/>
          <a:ln w="19050">
            <a:solidFill>
              <a:srgbClr val="3399FF"/>
            </a:solidFill>
            <a:miter lim="800000"/>
            <a:headEnd/>
            <a:tailEnd/>
          </a:ln>
          <a:extLst/>
        </p:spPr>
        <p:txBody>
          <a:bodyPr lIns="68580" tIns="34290" rIns="68580" bIns="34290"/>
          <a:lstStyle/>
          <a:p>
            <a:pPr eaLnBrk="0" hangingPunct="0"/>
            <a:r>
              <a:rPr lang="zh-CN" altLang="en-US" sz="24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宋体" pitchFamily="2" charset="-122"/>
              </a:rPr>
              <a:t>一个数最小的因数是</a:t>
            </a:r>
            <a:r>
              <a:rPr lang="en-US" altLang="zh-CN" sz="24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宋体" pitchFamily="2" charset="-122"/>
              </a:rPr>
              <a:t>1</a:t>
            </a:r>
            <a:r>
              <a:rPr lang="zh-CN" altLang="en-US" sz="24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宋体" pitchFamily="2" charset="-122"/>
              </a:rPr>
              <a:t>，最大的因数是它本身，一个数因数的个数是有限的。</a:t>
            </a:r>
          </a:p>
        </p:txBody>
      </p:sp>
      <p:sp>
        <p:nvSpPr>
          <p:cNvPr id="40" name="AutoShape 27"/>
          <p:cNvSpPr>
            <a:spLocks noChangeArrowheads="1"/>
          </p:cNvSpPr>
          <p:nvPr/>
        </p:nvSpPr>
        <p:spPr bwMode="auto">
          <a:xfrm>
            <a:off x="5611692" y="1821923"/>
            <a:ext cx="3161372" cy="1309465"/>
          </a:xfrm>
          <a:prstGeom prst="wedgeRoundRectCallout">
            <a:avLst>
              <a:gd name="adj1" fmla="val 1032"/>
              <a:gd name="adj2" fmla="val 64967"/>
              <a:gd name="adj3" fmla="val 16667"/>
            </a:avLst>
          </a:prstGeom>
          <a:noFill/>
          <a:ln w="19050">
            <a:solidFill>
              <a:srgbClr val="3399FF"/>
            </a:solidFill>
            <a:miter lim="800000"/>
            <a:headEnd/>
            <a:tailEnd/>
          </a:ln>
          <a:extLst/>
        </p:spPr>
        <p:txBody>
          <a:bodyPr lIns="68580" tIns="34290" rIns="68580" bIns="34290"/>
          <a:lstStyle/>
          <a:p>
            <a:r>
              <a:rPr lang="zh-CN" altLang="en-US" sz="24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宋体" pitchFamily="2" charset="-122"/>
              </a:rPr>
              <a:t>一个数最大的因数等于这个数最小的倍数，就是这个数本身。</a:t>
            </a:r>
          </a:p>
        </p:txBody>
      </p:sp>
      <p:sp>
        <p:nvSpPr>
          <p:cNvPr id="43" name="TextBox 12"/>
          <p:cNvSpPr txBox="1">
            <a:spLocks noChangeArrowheads="1"/>
          </p:cNvSpPr>
          <p:nvPr/>
        </p:nvSpPr>
        <p:spPr bwMode="auto">
          <a:xfrm>
            <a:off x="3455988" y="276225"/>
            <a:ext cx="3358880" cy="561692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等线"/>
                <a:cs typeface="等线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等线"/>
                <a:cs typeface="等线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等线"/>
                <a:cs typeface="等线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等线"/>
                <a:cs typeface="等线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等线"/>
                <a:cs typeface="等线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等线"/>
                <a:cs typeface="等线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等线"/>
                <a:cs typeface="等线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等线"/>
                <a:cs typeface="等线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等线"/>
                <a:cs typeface="等线"/>
              </a:defRPr>
            </a:lvl9pPr>
          </a:lstStyle>
          <a:p>
            <a:pPr>
              <a:buFont typeface="Arial" charset="0"/>
              <a:buNone/>
            </a:pPr>
            <a:r>
              <a:rPr lang="en-US" altLang="zh-CN" sz="3200" dirty="0">
                <a:latin typeface="楷体" pitchFamily="49" charset="-122"/>
                <a:ea typeface="楷体" pitchFamily="49" charset="-122"/>
              </a:rPr>
              <a:t>1.</a:t>
            </a:r>
            <a:r>
              <a:rPr lang="zh-CN" altLang="en-US" sz="3200" dirty="0">
                <a:latin typeface="楷体" pitchFamily="49" charset="-122"/>
                <a:ea typeface="楷体" pitchFamily="49" charset="-122"/>
              </a:rPr>
              <a:t> 因数和倍数</a:t>
            </a:r>
          </a:p>
        </p:txBody>
      </p:sp>
      <p:sp>
        <p:nvSpPr>
          <p:cNvPr id="38933" name="Text Box 21"/>
          <p:cNvSpPr txBox="1">
            <a:spLocks noChangeArrowheads="1"/>
          </p:cNvSpPr>
          <p:nvPr/>
        </p:nvSpPr>
        <p:spPr bwMode="auto">
          <a:xfrm>
            <a:off x="491706" y="914400"/>
            <a:ext cx="8074323" cy="46166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dirty="0">
                <a:latin typeface="楷体" pitchFamily="49" charset="-122"/>
                <a:ea typeface="楷体" pitchFamily="49" charset="-122"/>
                <a:cs typeface="宋体" pitchFamily="2" charset="-122"/>
              </a:rPr>
              <a:t>4×3=12</a:t>
            </a:r>
            <a:r>
              <a:rPr lang="zh-CN" altLang="en-US" sz="2400" dirty="0">
                <a:latin typeface="楷体" pitchFamily="49" charset="-122"/>
                <a:ea typeface="楷体" pitchFamily="49" charset="-122"/>
                <a:cs typeface="宋体" pitchFamily="2" charset="-122"/>
              </a:rPr>
              <a:t>，</a:t>
            </a:r>
            <a:r>
              <a:rPr lang="en-US" altLang="zh-CN" sz="2400" dirty="0">
                <a:latin typeface="楷体" pitchFamily="49" charset="-122"/>
                <a:ea typeface="楷体" pitchFamily="49" charset="-122"/>
                <a:cs typeface="宋体" pitchFamily="2" charset="-122"/>
              </a:rPr>
              <a:t>4</a:t>
            </a:r>
            <a:r>
              <a:rPr lang="zh-CN" altLang="en-US" sz="2400" dirty="0">
                <a:latin typeface="楷体" pitchFamily="49" charset="-122"/>
                <a:ea typeface="楷体" pitchFamily="49" charset="-122"/>
                <a:cs typeface="宋体" pitchFamily="2" charset="-122"/>
              </a:rPr>
              <a:t>和</a:t>
            </a:r>
            <a:r>
              <a:rPr lang="en-US" altLang="zh-CN" sz="2400" dirty="0">
                <a:latin typeface="楷体" pitchFamily="49" charset="-122"/>
                <a:ea typeface="楷体" pitchFamily="49" charset="-122"/>
                <a:cs typeface="宋体" pitchFamily="2" charset="-122"/>
              </a:rPr>
              <a:t>3</a:t>
            </a:r>
            <a:r>
              <a:rPr lang="zh-CN" altLang="en-US" sz="2400" dirty="0">
                <a:latin typeface="楷体" pitchFamily="49" charset="-122"/>
                <a:ea typeface="楷体" pitchFamily="49" charset="-122"/>
                <a:cs typeface="宋体" pitchFamily="2" charset="-122"/>
              </a:rPr>
              <a:t>都是</a:t>
            </a:r>
            <a:r>
              <a:rPr lang="en-US" altLang="zh-CN" sz="2400" dirty="0">
                <a:latin typeface="楷体" pitchFamily="49" charset="-122"/>
                <a:ea typeface="楷体" pitchFamily="49" charset="-122"/>
                <a:cs typeface="宋体" pitchFamily="2" charset="-122"/>
              </a:rPr>
              <a:t>12</a:t>
            </a:r>
            <a:r>
              <a:rPr lang="zh-CN" altLang="en-US" sz="2400" dirty="0">
                <a:latin typeface="楷体" pitchFamily="49" charset="-122"/>
                <a:ea typeface="楷体" pitchFamily="49" charset="-122"/>
                <a:cs typeface="宋体" pitchFamily="2" charset="-122"/>
              </a:rPr>
              <a:t>的因数，</a:t>
            </a:r>
            <a:r>
              <a:rPr lang="en-US" altLang="zh-CN" sz="2400" dirty="0">
                <a:latin typeface="楷体" pitchFamily="49" charset="-122"/>
                <a:ea typeface="楷体" pitchFamily="49" charset="-122"/>
                <a:cs typeface="宋体" pitchFamily="2" charset="-122"/>
              </a:rPr>
              <a:t>12</a:t>
            </a:r>
            <a:r>
              <a:rPr lang="zh-CN" altLang="en-US" sz="2400" dirty="0">
                <a:latin typeface="楷体" pitchFamily="49" charset="-122"/>
                <a:ea typeface="楷体" pitchFamily="49" charset="-122"/>
                <a:cs typeface="宋体" pitchFamily="2" charset="-122"/>
              </a:rPr>
              <a:t>是</a:t>
            </a:r>
            <a:r>
              <a:rPr lang="en-US" altLang="zh-CN" sz="2400" dirty="0">
                <a:latin typeface="楷体" pitchFamily="49" charset="-122"/>
                <a:ea typeface="楷体" pitchFamily="49" charset="-122"/>
                <a:cs typeface="宋体" pitchFamily="2" charset="-122"/>
              </a:rPr>
              <a:t>4</a:t>
            </a:r>
            <a:r>
              <a:rPr lang="zh-CN" altLang="en-US" sz="2400" dirty="0">
                <a:latin typeface="楷体" pitchFamily="49" charset="-122"/>
                <a:ea typeface="楷体" pitchFamily="49" charset="-122"/>
                <a:cs typeface="宋体" pitchFamily="2" charset="-122"/>
              </a:rPr>
              <a:t>的</a:t>
            </a:r>
            <a:r>
              <a:rPr lang="zh-CN" altLang="en-US" sz="2400" dirty="0" smtClean="0">
                <a:latin typeface="楷体" pitchFamily="49" charset="-122"/>
                <a:ea typeface="楷体" pitchFamily="49" charset="-122"/>
                <a:cs typeface="宋体" pitchFamily="2" charset="-122"/>
              </a:rPr>
              <a:t>倍数，也</a:t>
            </a:r>
            <a:r>
              <a:rPr lang="zh-CN" altLang="en-US" sz="2400" dirty="0">
                <a:latin typeface="楷体" pitchFamily="49" charset="-122"/>
                <a:ea typeface="楷体" pitchFamily="49" charset="-122"/>
                <a:cs typeface="宋体" pitchFamily="2" charset="-122"/>
              </a:rPr>
              <a:t>是</a:t>
            </a:r>
            <a:r>
              <a:rPr lang="en-US" altLang="zh-CN" sz="2400" dirty="0">
                <a:latin typeface="楷体" pitchFamily="49" charset="-122"/>
                <a:ea typeface="楷体" pitchFamily="49" charset="-122"/>
                <a:cs typeface="宋体" pitchFamily="2" charset="-122"/>
              </a:rPr>
              <a:t>3</a:t>
            </a:r>
            <a:r>
              <a:rPr lang="zh-CN" altLang="en-US" sz="2400" dirty="0">
                <a:latin typeface="楷体" pitchFamily="49" charset="-122"/>
                <a:ea typeface="楷体" pitchFamily="49" charset="-122"/>
                <a:cs typeface="宋体" pitchFamily="2" charset="-122"/>
              </a:rPr>
              <a:t>的倍数。</a:t>
            </a:r>
          </a:p>
        </p:txBody>
      </p:sp>
      <p:pic>
        <p:nvPicPr>
          <p:cNvPr id="16" name="Picture 2" descr="D:\童晓芳\个人专业成长\各类撰稿\20180605路编1-6下册《课件》\课件专用人物图\68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236" t="22236" r="21790" b="20393"/>
          <a:stretch/>
        </p:blipFill>
        <p:spPr bwMode="auto">
          <a:xfrm>
            <a:off x="192082" y="1793207"/>
            <a:ext cx="1003218" cy="868055"/>
          </a:xfrm>
          <a:prstGeom prst="rect">
            <a:avLst/>
          </a:prstGeom>
          <a:noFill/>
          <a:extLst/>
        </p:spPr>
      </p:pic>
      <p:pic>
        <p:nvPicPr>
          <p:cNvPr id="17" name="Picture 3" descr="D:\童晓芳\个人专业成长\各类撰稿\20180605路编1-6下册《课件》\课件专用人物图\42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445" t="9354" r="24421" b="20999"/>
          <a:stretch/>
        </p:blipFill>
        <p:spPr bwMode="auto">
          <a:xfrm>
            <a:off x="4779303" y="3701548"/>
            <a:ext cx="832389" cy="747278"/>
          </a:xfrm>
          <a:prstGeom prst="rect">
            <a:avLst/>
          </a:prstGeom>
          <a:noFill/>
          <a:extLst/>
        </p:spPr>
      </p:pic>
      <p:pic>
        <p:nvPicPr>
          <p:cNvPr id="15" name="图片 14">
            <a:extLst>
              <a:ext uri="{FF2B5EF4-FFF2-40B4-BE49-F238E27FC236}">
                <a16:creationId xmlns="" xmlns:a16="http://schemas.microsoft.com/office/drawing/2014/main" id="{2E442DE0-4B71-8D49-99E3-B1665066CF6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2" y="492072"/>
            <a:ext cx="366860" cy="456338"/>
          </a:xfrm>
          <a:prstGeom prst="rect">
            <a:avLst/>
          </a:prstGeom>
        </p:spPr>
      </p:pic>
      <p:sp>
        <p:nvSpPr>
          <p:cNvPr id="19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知识梳理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89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89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 animBg="1"/>
      <p:bldP spid="30" grpId="0" animBg="1"/>
      <p:bldP spid="40" grpId="0" animBg="1"/>
      <p:bldP spid="3893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AutoShape 27"/>
          <p:cNvSpPr>
            <a:spLocks noChangeArrowheads="1"/>
          </p:cNvSpPr>
          <p:nvPr/>
        </p:nvSpPr>
        <p:spPr bwMode="auto">
          <a:xfrm>
            <a:off x="1849428" y="3515684"/>
            <a:ext cx="3680525" cy="417961"/>
          </a:xfrm>
          <a:prstGeom prst="wedgeRoundRectCallout">
            <a:avLst>
              <a:gd name="adj1" fmla="val -62359"/>
              <a:gd name="adj2" fmla="val -2053"/>
              <a:gd name="adj3" fmla="val 16667"/>
            </a:avLst>
          </a:prstGeom>
          <a:noFill/>
          <a:ln w="19050">
            <a:solidFill>
              <a:srgbClr val="3399FF"/>
            </a:solidFill>
            <a:miter lim="800000"/>
            <a:headEnd/>
            <a:tailEnd/>
          </a:ln>
          <a:extLst/>
        </p:spPr>
        <p:txBody>
          <a:bodyPr lIns="68580" tIns="34290" rIns="68580" bIns="34290"/>
          <a:lstStyle/>
          <a:p>
            <a:r>
              <a:rPr lang="en-US" altLang="zh-CN" sz="24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5</a:t>
            </a:r>
            <a:r>
              <a:rPr lang="zh-CN" altLang="en-US" sz="24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的倍数，个位上是</a:t>
            </a:r>
            <a:r>
              <a:rPr lang="en-US" altLang="zh-CN" sz="24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5</a:t>
            </a:r>
            <a:r>
              <a:rPr lang="zh-CN" altLang="en-US" sz="24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或</a:t>
            </a:r>
            <a:r>
              <a:rPr lang="en-US" altLang="zh-CN" sz="24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0</a:t>
            </a:r>
            <a:r>
              <a:rPr lang="zh-CN" altLang="en-US" sz="24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。</a:t>
            </a:r>
          </a:p>
        </p:txBody>
      </p:sp>
      <p:sp>
        <p:nvSpPr>
          <p:cNvPr id="30" name="AutoShape 27"/>
          <p:cNvSpPr>
            <a:spLocks noChangeArrowheads="1"/>
          </p:cNvSpPr>
          <p:nvPr/>
        </p:nvSpPr>
        <p:spPr bwMode="auto">
          <a:xfrm>
            <a:off x="1855787" y="1530504"/>
            <a:ext cx="5312764" cy="479452"/>
          </a:xfrm>
          <a:prstGeom prst="wedgeRoundRectCallout">
            <a:avLst>
              <a:gd name="adj1" fmla="val -58563"/>
              <a:gd name="adj2" fmla="val 24419"/>
              <a:gd name="adj3" fmla="val 16667"/>
            </a:avLst>
          </a:prstGeom>
          <a:noFill/>
          <a:ln w="19050">
            <a:solidFill>
              <a:srgbClr val="3399FF"/>
            </a:solidFill>
            <a:miter lim="800000"/>
            <a:headEnd/>
            <a:tailEnd/>
          </a:ln>
          <a:extLst/>
        </p:spPr>
        <p:txBody>
          <a:bodyPr lIns="68580" tIns="34290" rIns="68580" bIns="34290"/>
          <a:lstStyle/>
          <a:p>
            <a:pPr eaLnBrk="0" hangingPunct="0"/>
            <a:r>
              <a:rPr lang="en-US" altLang="zh-CN" sz="24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宋体" pitchFamily="2" charset="-122"/>
              </a:rPr>
              <a:t>2</a:t>
            </a:r>
            <a:r>
              <a:rPr lang="zh-CN" altLang="en-US" sz="24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宋体" pitchFamily="2" charset="-122"/>
              </a:rPr>
              <a:t>的倍数，个位上是</a:t>
            </a:r>
            <a:r>
              <a:rPr lang="en-US" altLang="zh-CN" sz="24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宋体" pitchFamily="2" charset="-122"/>
              </a:rPr>
              <a:t>2</a:t>
            </a:r>
            <a:r>
              <a:rPr lang="zh-CN" altLang="en-US" sz="24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宋体" pitchFamily="2" charset="-122"/>
              </a:rPr>
              <a:t>、</a:t>
            </a:r>
            <a:r>
              <a:rPr lang="en-US" altLang="zh-CN" sz="24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宋体" pitchFamily="2" charset="-122"/>
              </a:rPr>
              <a:t>4</a:t>
            </a:r>
            <a:r>
              <a:rPr lang="zh-CN" altLang="en-US" sz="24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宋体" pitchFamily="2" charset="-122"/>
              </a:rPr>
              <a:t>、</a:t>
            </a:r>
            <a:r>
              <a:rPr lang="en-US" altLang="zh-CN" sz="24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宋体" pitchFamily="2" charset="-122"/>
              </a:rPr>
              <a:t>6</a:t>
            </a:r>
            <a:r>
              <a:rPr lang="zh-CN" altLang="en-US" sz="24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宋体" pitchFamily="2" charset="-122"/>
              </a:rPr>
              <a:t>、</a:t>
            </a:r>
            <a:r>
              <a:rPr lang="en-US" altLang="zh-CN" sz="24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宋体" pitchFamily="2" charset="-122"/>
              </a:rPr>
              <a:t>8</a:t>
            </a:r>
            <a:r>
              <a:rPr lang="zh-CN" altLang="en-US" sz="24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宋体" pitchFamily="2" charset="-122"/>
              </a:rPr>
              <a:t>或</a:t>
            </a:r>
            <a:r>
              <a:rPr lang="en-US" altLang="zh-CN" sz="24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宋体" pitchFamily="2" charset="-122"/>
              </a:rPr>
              <a:t>0</a:t>
            </a:r>
            <a:r>
              <a:rPr lang="zh-CN" altLang="en-US" sz="24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宋体" pitchFamily="2" charset="-122"/>
              </a:rPr>
              <a:t>。</a:t>
            </a:r>
          </a:p>
        </p:txBody>
      </p:sp>
      <p:sp>
        <p:nvSpPr>
          <p:cNvPr id="40" name="AutoShape 27"/>
          <p:cNvSpPr>
            <a:spLocks noChangeArrowheads="1"/>
          </p:cNvSpPr>
          <p:nvPr/>
        </p:nvSpPr>
        <p:spPr bwMode="auto">
          <a:xfrm>
            <a:off x="1875307" y="2489732"/>
            <a:ext cx="5164736" cy="469121"/>
          </a:xfrm>
          <a:prstGeom prst="wedgeRoundRectCallout">
            <a:avLst>
              <a:gd name="adj1" fmla="val -58950"/>
              <a:gd name="adj2" fmla="val 27934"/>
              <a:gd name="adj3" fmla="val 16667"/>
            </a:avLst>
          </a:prstGeom>
          <a:noFill/>
          <a:ln w="19050">
            <a:solidFill>
              <a:srgbClr val="3399FF"/>
            </a:solidFill>
            <a:miter lim="800000"/>
            <a:headEnd/>
            <a:tailEnd/>
          </a:ln>
          <a:extLst/>
        </p:spPr>
        <p:txBody>
          <a:bodyPr lIns="68580" tIns="34290" rIns="68580" bIns="34290"/>
          <a:lstStyle/>
          <a:p>
            <a:r>
              <a:rPr lang="en-US" altLang="zh-CN" sz="24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宋体" pitchFamily="2" charset="-122"/>
              </a:rPr>
              <a:t>3</a:t>
            </a:r>
            <a:r>
              <a:rPr lang="zh-CN" altLang="en-US" sz="24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宋体" pitchFamily="2" charset="-122"/>
              </a:rPr>
              <a:t>的倍数各位</a:t>
            </a:r>
            <a:r>
              <a:rPr lang="zh-CN" altLang="en-US" sz="24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宋体" pitchFamily="2" charset="-122"/>
              </a:rPr>
              <a:t>上数的和一定是</a:t>
            </a:r>
            <a:r>
              <a:rPr lang="en-US" altLang="zh-CN" sz="24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宋体" pitchFamily="2" charset="-122"/>
              </a:rPr>
              <a:t>3</a:t>
            </a:r>
            <a:r>
              <a:rPr lang="zh-CN" altLang="en-US" sz="24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宋体" pitchFamily="2" charset="-122"/>
              </a:rPr>
              <a:t>的倍数。</a:t>
            </a:r>
          </a:p>
        </p:txBody>
      </p:sp>
      <p:sp>
        <p:nvSpPr>
          <p:cNvPr id="43" name="TextBox 12"/>
          <p:cNvSpPr txBox="1">
            <a:spLocks noChangeArrowheads="1"/>
          </p:cNvSpPr>
          <p:nvPr/>
        </p:nvSpPr>
        <p:spPr bwMode="auto">
          <a:xfrm>
            <a:off x="2912524" y="302284"/>
            <a:ext cx="3695310" cy="561692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等线"/>
                <a:cs typeface="等线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等线"/>
                <a:cs typeface="等线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等线"/>
                <a:cs typeface="等线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等线"/>
                <a:cs typeface="等线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等线"/>
                <a:cs typeface="等线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等线"/>
                <a:cs typeface="等线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等线"/>
                <a:cs typeface="等线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等线"/>
                <a:cs typeface="等线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等线"/>
                <a:cs typeface="等线"/>
              </a:defRPr>
            </a:lvl9pPr>
          </a:lstStyle>
          <a:p>
            <a:pPr>
              <a:buFont typeface="Arial" charset="0"/>
              <a:buNone/>
            </a:pPr>
            <a:r>
              <a:rPr lang="en-US" altLang="zh-CN" sz="3200" dirty="0">
                <a:latin typeface="楷体" pitchFamily="49" charset="-122"/>
                <a:ea typeface="楷体" pitchFamily="49" charset="-122"/>
              </a:rPr>
              <a:t>2.</a:t>
            </a:r>
            <a:r>
              <a:rPr lang="zh-CN" altLang="en-US" sz="3200" dirty="0">
                <a:latin typeface="楷体" pitchFamily="49" charset="-122"/>
                <a:ea typeface="楷体" pitchFamily="49" charset="-122"/>
              </a:rPr>
              <a:t> </a:t>
            </a:r>
            <a:r>
              <a:rPr lang="en-US" altLang="zh-CN" sz="3200" dirty="0">
                <a:latin typeface="楷体" pitchFamily="49" charset="-122"/>
                <a:ea typeface="楷体" pitchFamily="49" charset="-122"/>
              </a:rPr>
              <a:t>2</a:t>
            </a:r>
            <a:r>
              <a:rPr lang="zh-CN" altLang="en-US" sz="3200" dirty="0">
                <a:latin typeface="楷体" pitchFamily="49" charset="-122"/>
                <a:ea typeface="楷体" pitchFamily="49" charset="-122"/>
              </a:rPr>
              <a:t>、</a:t>
            </a:r>
            <a:r>
              <a:rPr lang="en-US" altLang="zh-CN" sz="3200" dirty="0">
                <a:latin typeface="楷体" pitchFamily="49" charset="-122"/>
                <a:ea typeface="楷体" pitchFamily="49" charset="-122"/>
              </a:rPr>
              <a:t>3</a:t>
            </a:r>
            <a:r>
              <a:rPr lang="zh-CN" altLang="en-US" sz="3200" dirty="0">
                <a:latin typeface="楷体" pitchFamily="49" charset="-122"/>
                <a:ea typeface="楷体" pitchFamily="49" charset="-122"/>
              </a:rPr>
              <a:t>、</a:t>
            </a:r>
            <a:r>
              <a:rPr lang="en-US" altLang="zh-CN" sz="3200" dirty="0">
                <a:latin typeface="楷体" pitchFamily="49" charset="-122"/>
                <a:ea typeface="楷体" pitchFamily="49" charset="-122"/>
              </a:rPr>
              <a:t>5</a:t>
            </a:r>
            <a:r>
              <a:rPr lang="zh-CN" altLang="en-US" sz="3200" dirty="0">
                <a:latin typeface="楷体" pitchFamily="49" charset="-122"/>
                <a:ea typeface="楷体" pitchFamily="49" charset="-122"/>
              </a:rPr>
              <a:t>的倍数</a:t>
            </a:r>
          </a:p>
        </p:txBody>
      </p:sp>
      <p:sp>
        <p:nvSpPr>
          <p:cNvPr id="41999" name="Text Box 15"/>
          <p:cNvSpPr txBox="1">
            <a:spLocks noChangeArrowheads="1"/>
          </p:cNvSpPr>
          <p:nvPr/>
        </p:nvSpPr>
        <p:spPr bwMode="auto">
          <a:xfrm>
            <a:off x="831011" y="914400"/>
            <a:ext cx="722630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dirty="0">
                <a:latin typeface="楷体" pitchFamily="49" charset="-122"/>
                <a:ea typeface="楷体" pitchFamily="49" charset="-122"/>
                <a:cs typeface="宋体" pitchFamily="2" charset="-122"/>
              </a:rPr>
              <a:t>2</a:t>
            </a:r>
            <a:r>
              <a:rPr lang="zh-CN" altLang="en-US" sz="2400" dirty="0">
                <a:latin typeface="楷体" pitchFamily="49" charset="-122"/>
                <a:ea typeface="楷体" pitchFamily="49" charset="-122"/>
                <a:cs typeface="宋体" pitchFamily="2" charset="-122"/>
              </a:rPr>
              <a:t>的倍数的数叫作偶数，不是</a:t>
            </a:r>
            <a:r>
              <a:rPr lang="en-US" altLang="zh-CN" sz="2400" dirty="0">
                <a:latin typeface="楷体" pitchFamily="49" charset="-122"/>
                <a:ea typeface="楷体" pitchFamily="49" charset="-122"/>
                <a:cs typeface="宋体" pitchFamily="2" charset="-122"/>
              </a:rPr>
              <a:t>2</a:t>
            </a:r>
            <a:r>
              <a:rPr lang="zh-CN" altLang="en-US" sz="2400" dirty="0">
                <a:latin typeface="楷体" pitchFamily="49" charset="-122"/>
                <a:ea typeface="楷体" pitchFamily="49" charset="-122"/>
                <a:cs typeface="宋体" pitchFamily="2" charset="-122"/>
              </a:rPr>
              <a:t>的倍数的数叫作奇数。</a:t>
            </a:r>
          </a:p>
        </p:txBody>
      </p:sp>
      <p:pic>
        <p:nvPicPr>
          <p:cNvPr id="17" name="Picture 4" descr="D:\童晓芳\个人专业成长\各类撰稿\20180605路编1-6下册《课件》\课件专用人物图\36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303" t="17411" r="20992" b="14729"/>
          <a:stretch/>
        </p:blipFill>
        <p:spPr bwMode="auto">
          <a:xfrm>
            <a:off x="522776" y="3283273"/>
            <a:ext cx="850948" cy="10320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2" descr="D:\童晓芳\个人专业成长\各类撰稿\20180605路编1-6下册《课件》\课件专用人物图\68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236" t="22236" r="21790" b="20393"/>
          <a:stretch/>
        </p:blipFill>
        <p:spPr bwMode="auto">
          <a:xfrm>
            <a:off x="456575" y="1401803"/>
            <a:ext cx="1003218" cy="8680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3" descr="D:\童晓芳\个人专业成长\各类撰稿\20180605路编1-6下册《课件》\课件专用人物图\42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445" t="9354" r="24421" b="20999"/>
          <a:stretch/>
        </p:blipFill>
        <p:spPr bwMode="auto">
          <a:xfrm>
            <a:off x="523430" y="2465494"/>
            <a:ext cx="832389" cy="7472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19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19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 animBg="1"/>
      <p:bldP spid="30" grpId="0" animBg="1"/>
      <p:bldP spid="40" grpId="0" animBg="1"/>
      <p:bldP spid="4199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3" descr="D:\童晓芳\个人专业成长\各类撰稿\20180605路编1-6下册《课件》\课件专用人物图\79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251" r="18182"/>
          <a:stretch/>
        </p:blipFill>
        <p:spPr bwMode="auto">
          <a:xfrm>
            <a:off x="7409970" y="2582458"/>
            <a:ext cx="1482510" cy="1299257"/>
          </a:xfrm>
          <a:prstGeom prst="rect">
            <a:avLst/>
          </a:prstGeom>
          <a:noFill/>
          <a:extLst/>
        </p:spPr>
      </p:pic>
      <p:sp>
        <p:nvSpPr>
          <p:cNvPr id="43019" name="TextBox 12"/>
          <p:cNvSpPr txBox="1">
            <a:spLocks noChangeArrowheads="1"/>
          </p:cNvSpPr>
          <p:nvPr/>
        </p:nvSpPr>
        <p:spPr bwMode="auto">
          <a:xfrm>
            <a:off x="2055436" y="331099"/>
            <a:ext cx="5294312" cy="561692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等线"/>
                <a:cs typeface="等线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等线"/>
                <a:cs typeface="等线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等线"/>
                <a:cs typeface="等线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等线"/>
                <a:cs typeface="等线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等线"/>
                <a:cs typeface="等线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等线"/>
                <a:cs typeface="等线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等线"/>
                <a:cs typeface="等线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等线"/>
                <a:cs typeface="等线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等线"/>
                <a:cs typeface="等线"/>
              </a:defRPr>
            </a:lvl9pPr>
          </a:lstStyle>
          <a:p>
            <a:pPr>
              <a:buFont typeface="Arial" charset="0"/>
              <a:buNone/>
            </a:pPr>
            <a:r>
              <a:rPr lang="en-US" altLang="zh-CN" sz="3200">
                <a:latin typeface="楷体" pitchFamily="49" charset="-122"/>
                <a:ea typeface="楷体" pitchFamily="49" charset="-122"/>
              </a:rPr>
              <a:t>3.</a:t>
            </a:r>
            <a:r>
              <a:rPr lang="zh-CN" altLang="en-US" sz="3200">
                <a:latin typeface="楷体" pitchFamily="49" charset="-122"/>
                <a:ea typeface="楷体" pitchFamily="49" charset="-122"/>
              </a:rPr>
              <a:t> 质数和合数、分解质因数</a:t>
            </a:r>
          </a:p>
        </p:txBody>
      </p:sp>
      <p:sp>
        <p:nvSpPr>
          <p:cNvPr id="17" name="AutoShape 27"/>
          <p:cNvSpPr>
            <a:spLocks noChangeArrowheads="1"/>
          </p:cNvSpPr>
          <p:nvPr/>
        </p:nvSpPr>
        <p:spPr bwMode="auto">
          <a:xfrm>
            <a:off x="1547510" y="2915437"/>
            <a:ext cx="5931592" cy="883409"/>
          </a:xfrm>
          <a:prstGeom prst="wedgeRoundRectCallout">
            <a:avLst>
              <a:gd name="adj1" fmla="val -56439"/>
              <a:gd name="adj2" fmla="val -4711"/>
              <a:gd name="adj3" fmla="val 16667"/>
            </a:avLst>
          </a:prstGeom>
          <a:noFill/>
          <a:ln w="19050">
            <a:solidFill>
              <a:srgbClr val="3399FF"/>
            </a:solidFill>
            <a:miter lim="800000"/>
            <a:headEnd/>
            <a:tailEnd/>
          </a:ln>
          <a:extLst/>
        </p:spPr>
        <p:txBody>
          <a:bodyPr lIns="68580" tIns="34290" rIns="68580" bIns="34290"/>
          <a:lstStyle/>
          <a:p>
            <a:r>
              <a:rPr lang="en-US" altLang="zh-CN" sz="2400" dirty="0">
                <a:latin typeface="楷体" pitchFamily="49" charset="-122"/>
                <a:ea typeface="楷体" pitchFamily="49" charset="-122"/>
                <a:cs typeface="宋体" pitchFamily="2" charset="-122"/>
              </a:rPr>
              <a:t>1</a:t>
            </a:r>
            <a:r>
              <a:rPr lang="zh-CN" altLang="en-US" sz="2400" dirty="0">
                <a:latin typeface="楷体" pitchFamily="49" charset="-122"/>
                <a:ea typeface="楷体" pitchFamily="49" charset="-122"/>
                <a:cs typeface="宋体" pitchFamily="2" charset="-122"/>
              </a:rPr>
              <a:t>的因数只有</a:t>
            </a:r>
            <a:r>
              <a:rPr lang="en-US" altLang="zh-CN" sz="2400" dirty="0">
                <a:latin typeface="楷体" pitchFamily="49" charset="-122"/>
                <a:ea typeface="楷体" pitchFamily="49" charset="-122"/>
                <a:cs typeface="宋体" pitchFamily="2" charset="-122"/>
              </a:rPr>
              <a:t>1</a:t>
            </a:r>
            <a:r>
              <a:rPr lang="zh-CN" altLang="en-US" sz="2400" dirty="0">
                <a:latin typeface="楷体" pitchFamily="49" charset="-122"/>
                <a:ea typeface="楷体" pitchFamily="49" charset="-122"/>
                <a:cs typeface="宋体" pitchFamily="2" charset="-122"/>
              </a:rPr>
              <a:t>个，</a:t>
            </a:r>
            <a:r>
              <a:rPr lang="en-US" altLang="zh-CN" sz="2400" dirty="0">
                <a:latin typeface="楷体" pitchFamily="49" charset="-122"/>
                <a:ea typeface="楷体" pitchFamily="49" charset="-122"/>
                <a:cs typeface="宋体" pitchFamily="2" charset="-122"/>
              </a:rPr>
              <a:t>1</a:t>
            </a:r>
            <a:r>
              <a:rPr lang="zh-CN" altLang="en-US" sz="2400" dirty="0">
                <a:latin typeface="楷体" pitchFamily="49" charset="-122"/>
                <a:ea typeface="楷体" pitchFamily="49" charset="-122"/>
                <a:cs typeface="宋体" pitchFamily="2" charset="-122"/>
              </a:rPr>
              <a:t>既不是质数，也不是合数。两个素数的积一定是合数</a:t>
            </a:r>
            <a:r>
              <a:rPr lang="zh-CN" altLang="en-US" sz="2400" dirty="0" smtClean="0">
                <a:latin typeface="楷体" pitchFamily="49" charset="-122"/>
                <a:ea typeface="楷体" pitchFamily="49" charset="-122"/>
                <a:cs typeface="宋体" pitchFamily="2" charset="-122"/>
              </a:rPr>
              <a:t>。如</a:t>
            </a:r>
            <a:r>
              <a:rPr lang="en-US" altLang="zh-CN" sz="2400" dirty="0" smtClean="0">
                <a:latin typeface="楷体" pitchFamily="49" charset="-122"/>
                <a:ea typeface="楷体" pitchFamily="49" charset="-122"/>
                <a:cs typeface="宋体" pitchFamily="2" charset="-122"/>
              </a:rPr>
              <a:t>2×3=6</a:t>
            </a:r>
            <a:endParaRPr lang="zh-CN" altLang="en-US" sz="2400" dirty="0">
              <a:latin typeface="楷体" pitchFamily="49" charset="-122"/>
              <a:ea typeface="楷体" pitchFamily="49" charset="-122"/>
              <a:cs typeface="宋体" pitchFamily="2" charset="-122"/>
            </a:endParaRPr>
          </a:p>
        </p:txBody>
      </p:sp>
      <p:sp>
        <p:nvSpPr>
          <p:cNvPr id="19" name="AutoShape 27"/>
          <p:cNvSpPr>
            <a:spLocks noChangeArrowheads="1"/>
          </p:cNvSpPr>
          <p:nvPr/>
        </p:nvSpPr>
        <p:spPr bwMode="auto">
          <a:xfrm>
            <a:off x="1814924" y="1885911"/>
            <a:ext cx="5275986" cy="848671"/>
          </a:xfrm>
          <a:prstGeom prst="wedgeRoundRectCallout">
            <a:avLst>
              <a:gd name="adj1" fmla="val -58950"/>
              <a:gd name="adj2" fmla="val 27934"/>
              <a:gd name="adj3" fmla="val 16667"/>
            </a:avLst>
          </a:prstGeom>
          <a:noFill/>
          <a:ln w="19050">
            <a:solidFill>
              <a:srgbClr val="3399FF"/>
            </a:solidFill>
            <a:miter lim="800000"/>
            <a:headEnd/>
            <a:tailEnd/>
          </a:ln>
          <a:extLst/>
        </p:spPr>
        <p:txBody>
          <a:bodyPr lIns="68580" tIns="34290" rIns="68580" bIns="34290"/>
          <a:lstStyle/>
          <a:p>
            <a:pPr eaLnBrk="0" hangingPunct="0"/>
            <a:r>
              <a:rPr lang="zh-CN" altLang="en-US" sz="2400" dirty="0">
                <a:latin typeface="楷体" pitchFamily="49" charset="-122"/>
                <a:ea typeface="楷体" pitchFamily="49" charset="-122"/>
                <a:cs typeface="宋体" pitchFamily="2" charset="-122"/>
              </a:rPr>
              <a:t>除了</a:t>
            </a:r>
            <a:r>
              <a:rPr lang="en-US" altLang="zh-CN" sz="2400" dirty="0">
                <a:latin typeface="楷体" pitchFamily="49" charset="-122"/>
                <a:ea typeface="楷体" pitchFamily="49" charset="-122"/>
                <a:cs typeface="宋体" pitchFamily="2" charset="-122"/>
              </a:rPr>
              <a:t>1</a:t>
            </a:r>
            <a:r>
              <a:rPr lang="zh-CN" altLang="en-US" sz="2400" dirty="0">
                <a:latin typeface="楷体" pitchFamily="49" charset="-122"/>
                <a:ea typeface="楷体" pitchFamily="49" charset="-122"/>
                <a:cs typeface="宋体" pitchFamily="2" charset="-122"/>
              </a:rPr>
              <a:t>和它本身还有别的因数，像这样的数叫作合数</a:t>
            </a:r>
            <a:r>
              <a:rPr lang="zh-CN" altLang="en-US" sz="2400" dirty="0" smtClean="0">
                <a:latin typeface="楷体" pitchFamily="49" charset="-122"/>
                <a:ea typeface="楷体" pitchFamily="49" charset="-122"/>
                <a:cs typeface="宋体" pitchFamily="2" charset="-122"/>
              </a:rPr>
              <a:t>。如</a:t>
            </a:r>
            <a:r>
              <a:rPr lang="en-US" altLang="zh-CN" sz="2400" dirty="0" smtClean="0">
                <a:latin typeface="楷体" pitchFamily="49" charset="-122"/>
                <a:ea typeface="楷体" pitchFamily="49" charset="-122"/>
                <a:cs typeface="宋体" pitchFamily="2" charset="-122"/>
              </a:rPr>
              <a:t>4</a:t>
            </a:r>
            <a:r>
              <a:rPr lang="zh-CN" altLang="en-US" sz="2400" dirty="0" smtClean="0">
                <a:latin typeface="楷体" pitchFamily="49" charset="-122"/>
                <a:ea typeface="楷体" pitchFamily="49" charset="-122"/>
                <a:cs typeface="宋体" pitchFamily="2" charset="-122"/>
              </a:rPr>
              <a:t>、</a:t>
            </a:r>
            <a:r>
              <a:rPr lang="en-US" altLang="zh-CN" sz="2400" dirty="0" smtClean="0">
                <a:latin typeface="楷体" pitchFamily="49" charset="-122"/>
                <a:ea typeface="楷体" pitchFamily="49" charset="-122"/>
                <a:cs typeface="宋体" pitchFamily="2" charset="-122"/>
              </a:rPr>
              <a:t>6</a:t>
            </a:r>
            <a:r>
              <a:rPr lang="zh-CN" altLang="en-US" sz="2400" dirty="0" smtClean="0">
                <a:latin typeface="楷体" pitchFamily="49" charset="-122"/>
                <a:ea typeface="楷体" pitchFamily="49" charset="-122"/>
                <a:cs typeface="宋体" pitchFamily="2" charset="-122"/>
              </a:rPr>
              <a:t>、</a:t>
            </a:r>
            <a:r>
              <a:rPr lang="en-US" altLang="zh-CN" sz="2400" dirty="0" smtClean="0">
                <a:latin typeface="楷体" pitchFamily="49" charset="-122"/>
                <a:ea typeface="楷体" pitchFamily="49" charset="-122"/>
                <a:cs typeface="宋体" pitchFamily="2" charset="-122"/>
              </a:rPr>
              <a:t>8</a:t>
            </a:r>
            <a:r>
              <a:rPr lang="zh-CN" altLang="en-US" sz="2400" dirty="0" smtClean="0">
                <a:latin typeface="楷体" pitchFamily="49" charset="-122"/>
                <a:ea typeface="楷体" pitchFamily="49" charset="-122"/>
                <a:cs typeface="宋体" pitchFamily="2" charset="-122"/>
              </a:rPr>
              <a:t>、</a:t>
            </a:r>
            <a:r>
              <a:rPr lang="en-US" altLang="zh-CN" sz="2400" dirty="0" smtClean="0">
                <a:latin typeface="楷体" pitchFamily="49" charset="-122"/>
                <a:ea typeface="楷体" pitchFamily="49" charset="-122"/>
                <a:cs typeface="宋体" pitchFamily="2" charset="-122"/>
              </a:rPr>
              <a:t>9</a:t>
            </a:r>
            <a:r>
              <a:rPr lang="zh-CN" altLang="en-US" sz="2400" dirty="0" smtClean="0">
                <a:latin typeface="楷体" pitchFamily="49" charset="-122"/>
                <a:ea typeface="楷体" pitchFamily="49" charset="-122"/>
                <a:cs typeface="宋体" pitchFamily="2" charset="-122"/>
              </a:rPr>
              <a:t>等</a:t>
            </a:r>
            <a:endParaRPr lang="zh-CN" altLang="en-US" sz="2400" dirty="0">
              <a:latin typeface="楷体" pitchFamily="49" charset="-122"/>
              <a:ea typeface="楷体" pitchFamily="49" charset="-122"/>
              <a:cs typeface="宋体" pitchFamily="2" charset="-122"/>
            </a:endParaRPr>
          </a:p>
        </p:txBody>
      </p:sp>
      <p:pic>
        <p:nvPicPr>
          <p:cNvPr id="20" name="Picture 4" descr="D:\童晓芳\个人专业成长\各类撰稿\20180605路编1-6下册《课件》\课件专用人物图\36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303" t="17411" r="20992" b="14729"/>
          <a:stretch/>
        </p:blipFill>
        <p:spPr bwMode="auto">
          <a:xfrm>
            <a:off x="238507" y="3235306"/>
            <a:ext cx="850948" cy="1032013"/>
          </a:xfrm>
          <a:prstGeom prst="rect">
            <a:avLst/>
          </a:prstGeom>
          <a:noFill/>
          <a:extLst/>
        </p:spPr>
      </p:pic>
      <p:pic>
        <p:nvPicPr>
          <p:cNvPr id="21" name="Picture 3" descr="D:\童晓芳\个人专业成长\各类撰稿\20180605路编1-6下册《课件》\课件专用人物图\42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445" t="9354" r="24421" b="20999"/>
          <a:stretch/>
        </p:blipFill>
        <p:spPr bwMode="auto">
          <a:xfrm>
            <a:off x="523430" y="2465494"/>
            <a:ext cx="832389" cy="747278"/>
          </a:xfrm>
          <a:prstGeom prst="rect">
            <a:avLst/>
          </a:prstGeom>
          <a:noFill/>
          <a:extLst/>
        </p:spPr>
      </p:pic>
      <p:pic>
        <p:nvPicPr>
          <p:cNvPr id="22" name="Picture 2" descr="D:\童晓芳\个人专业成长\各类撰稿\20180605路编1-6下册《课件》\课件专用人物图\68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236" t="22236" r="21790" b="20393"/>
          <a:stretch/>
        </p:blipFill>
        <p:spPr bwMode="auto">
          <a:xfrm>
            <a:off x="393782" y="967775"/>
            <a:ext cx="1003218" cy="868055"/>
          </a:xfrm>
          <a:prstGeom prst="rect">
            <a:avLst/>
          </a:prstGeom>
          <a:noFill/>
          <a:extLst/>
        </p:spPr>
      </p:pic>
      <p:sp>
        <p:nvSpPr>
          <p:cNvPr id="24" name="AutoShape 27"/>
          <p:cNvSpPr>
            <a:spLocks noChangeArrowheads="1"/>
          </p:cNvSpPr>
          <p:nvPr/>
        </p:nvSpPr>
        <p:spPr bwMode="auto">
          <a:xfrm>
            <a:off x="1089455" y="3907768"/>
            <a:ext cx="6654800" cy="1201228"/>
          </a:xfrm>
          <a:prstGeom prst="wedgeRoundRectCallout">
            <a:avLst>
              <a:gd name="adj1" fmla="val 53384"/>
              <a:gd name="adj2" fmla="val -48807"/>
              <a:gd name="adj3" fmla="val 16667"/>
            </a:avLst>
          </a:prstGeom>
          <a:noFill/>
          <a:ln w="19050">
            <a:solidFill>
              <a:srgbClr val="3399FF"/>
            </a:solidFill>
            <a:miter lim="800000"/>
            <a:headEnd/>
            <a:tailEnd/>
          </a:ln>
          <a:extLst/>
        </p:spPr>
        <p:txBody>
          <a:bodyPr lIns="68580" tIns="34290" rIns="68580" bIns="34290"/>
          <a:lstStyle/>
          <a:p>
            <a:pPr eaLnBrk="0" hangingPunct="0"/>
            <a:r>
              <a:rPr lang="zh-CN" altLang="en-US" sz="2400" dirty="0">
                <a:latin typeface="楷体" pitchFamily="49" charset="-122"/>
                <a:ea typeface="楷体" pitchFamily="49" charset="-122"/>
                <a:cs typeface="宋体" pitchFamily="2" charset="-122"/>
              </a:rPr>
              <a:t>如果一个数的因数是质数，这个因数就是它的</a:t>
            </a:r>
            <a:r>
              <a:rPr lang="zh-CN" altLang="en-US" sz="2400" dirty="0" smtClean="0">
                <a:latin typeface="楷体" pitchFamily="49" charset="-122"/>
                <a:ea typeface="楷体" pitchFamily="49" charset="-122"/>
                <a:cs typeface="宋体" pitchFamily="2" charset="-122"/>
              </a:rPr>
              <a:t>质因数。</a:t>
            </a:r>
            <a:r>
              <a:rPr lang="zh-CN" altLang="en-US" sz="2400" dirty="0">
                <a:latin typeface="楷体" pitchFamily="49" charset="-122"/>
                <a:ea typeface="楷体" pitchFamily="49" charset="-122"/>
                <a:cs typeface="宋体" pitchFamily="2" charset="-122"/>
              </a:rPr>
              <a:t>把一个合数用质数相乘的形式表示出来，叫作分解质因数。</a:t>
            </a:r>
          </a:p>
          <a:p>
            <a:pPr eaLnBrk="0" hangingPunct="0"/>
            <a:endParaRPr lang="zh-CN" altLang="en-US" sz="2400" dirty="0">
              <a:latin typeface="楷体" pitchFamily="49" charset="-122"/>
              <a:ea typeface="楷体" pitchFamily="49" charset="-122"/>
              <a:cs typeface="宋体" pitchFamily="2" charset="-122"/>
            </a:endParaRPr>
          </a:p>
        </p:txBody>
      </p:sp>
      <p:sp>
        <p:nvSpPr>
          <p:cNvPr id="18" name="AutoShape 27"/>
          <p:cNvSpPr>
            <a:spLocks noChangeArrowheads="1"/>
          </p:cNvSpPr>
          <p:nvPr/>
        </p:nvSpPr>
        <p:spPr bwMode="auto">
          <a:xfrm>
            <a:off x="1735023" y="866990"/>
            <a:ext cx="5433528" cy="866929"/>
          </a:xfrm>
          <a:prstGeom prst="wedgeRoundRectCallout">
            <a:avLst>
              <a:gd name="adj1" fmla="val -57000"/>
              <a:gd name="adj2" fmla="val -3335"/>
              <a:gd name="adj3" fmla="val 16667"/>
            </a:avLst>
          </a:prstGeom>
          <a:noFill/>
          <a:ln w="19050">
            <a:solidFill>
              <a:srgbClr val="3399FF"/>
            </a:solidFill>
            <a:miter lim="800000"/>
            <a:headEnd/>
            <a:tailEnd/>
          </a:ln>
          <a:extLst/>
        </p:spPr>
        <p:txBody>
          <a:bodyPr lIns="68580" tIns="34290" rIns="68580" bIns="34290"/>
          <a:lstStyle/>
          <a:p>
            <a:pPr eaLnBrk="0" hangingPunct="0"/>
            <a:r>
              <a:rPr lang="zh-CN" altLang="en-US" sz="2400" dirty="0">
                <a:latin typeface="楷体" pitchFamily="49" charset="-122"/>
                <a:ea typeface="楷体" pitchFamily="49" charset="-122"/>
                <a:cs typeface="宋体" pitchFamily="2" charset="-122"/>
              </a:rPr>
              <a:t>只有</a:t>
            </a:r>
            <a:r>
              <a:rPr lang="en-US" altLang="zh-CN" sz="2400" dirty="0">
                <a:latin typeface="楷体" pitchFamily="49" charset="-122"/>
                <a:ea typeface="楷体" pitchFamily="49" charset="-122"/>
                <a:cs typeface="宋体" pitchFamily="2" charset="-122"/>
              </a:rPr>
              <a:t>1</a:t>
            </a:r>
            <a:r>
              <a:rPr lang="zh-CN" altLang="en-US" sz="2400" dirty="0">
                <a:latin typeface="楷体" pitchFamily="49" charset="-122"/>
                <a:ea typeface="楷体" pitchFamily="49" charset="-122"/>
                <a:cs typeface="宋体" pitchFamily="2" charset="-122"/>
              </a:rPr>
              <a:t>和它本身两个因数，像这样的数叫作质数（或素数）</a:t>
            </a:r>
            <a:r>
              <a:rPr lang="zh-CN" altLang="en-US" sz="2400" dirty="0" smtClean="0">
                <a:latin typeface="楷体" pitchFamily="49" charset="-122"/>
                <a:ea typeface="楷体" pitchFamily="49" charset="-122"/>
                <a:cs typeface="宋体" pitchFamily="2" charset="-122"/>
              </a:rPr>
              <a:t>。如</a:t>
            </a:r>
            <a:r>
              <a:rPr lang="en-US" altLang="zh-CN" sz="2400" dirty="0" smtClean="0">
                <a:latin typeface="楷体" pitchFamily="49" charset="-122"/>
                <a:ea typeface="楷体" pitchFamily="49" charset="-122"/>
                <a:cs typeface="宋体" pitchFamily="2" charset="-122"/>
              </a:rPr>
              <a:t>2</a:t>
            </a:r>
            <a:r>
              <a:rPr lang="zh-CN" altLang="en-US" sz="2400" dirty="0" smtClean="0">
                <a:latin typeface="楷体" pitchFamily="49" charset="-122"/>
                <a:ea typeface="楷体" pitchFamily="49" charset="-122"/>
                <a:cs typeface="宋体" pitchFamily="2" charset="-122"/>
              </a:rPr>
              <a:t>、</a:t>
            </a:r>
            <a:r>
              <a:rPr lang="en-US" altLang="zh-CN" sz="2400" dirty="0" smtClean="0">
                <a:latin typeface="楷体" pitchFamily="49" charset="-122"/>
                <a:ea typeface="楷体" pitchFamily="49" charset="-122"/>
                <a:cs typeface="宋体" pitchFamily="2" charset="-122"/>
              </a:rPr>
              <a:t>3</a:t>
            </a:r>
            <a:r>
              <a:rPr lang="zh-CN" altLang="en-US" sz="2400" dirty="0" smtClean="0">
                <a:latin typeface="楷体" pitchFamily="49" charset="-122"/>
                <a:ea typeface="楷体" pitchFamily="49" charset="-122"/>
                <a:cs typeface="宋体" pitchFamily="2" charset="-122"/>
              </a:rPr>
              <a:t>、</a:t>
            </a:r>
            <a:r>
              <a:rPr lang="en-US" altLang="zh-CN" sz="2400" dirty="0" smtClean="0">
                <a:latin typeface="楷体" pitchFamily="49" charset="-122"/>
                <a:ea typeface="楷体" pitchFamily="49" charset="-122"/>
                <a:cs typeface="宋体" pitchFamily="2" charset="-122"/>
              </a:rPr>
              <a:t>5</a:t>
            </a:r>
            <a:r>
              <a:rPr lang="zh-CN" altLang="en-US" sz="2400" dirty="0" smtClean="0">
                <a:latin typeface="楷体" pitchFamily="49" charset="-122"/>
                <a:ea typeface="楷体" pitchFamily="49" charset="-122"/>
                <a:cs typeface="宋体" pitchFamily="2" charset="-122"/>
              </a:rPr>
              <a:t>等</a:t>
            </a:r>
            <a:endParaRPr lang="zh-CN" altLang="en-US" sz="2400" dirty="0">
              <a:latin typeface="楷体" pitchFamily="49" charset="-122"/>
              <a:ea typeface="楷体" pitchFamily="49" charset="-122"/>
              <a:cs typeface="宋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9" grpId="0" animBg="1"/>
      <p:bldP spid="24" grpId="0" animBg="1"/>
      <p:bldP spid="1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3" descr="D:\童晓芳\个人专业成长\各类撰稿\20180605路编1-6下册《课件》\课件专用人物图\79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251" r="18182"/>
          <a:stretch/>
        </p:blipFill>
        <p:spPr bwMode="auto">
          <a:xfrm>
            <a:off x="7182234" y="3128987"/>
            <a:ext cx="1482510" cy="1299257"/>
          </a:xfrm>
          <a:prstGeom prst="rect">
            <a:avLst/>
          </a:prstGeom>
          <a:noFill/>
          <a:extLst/>
        </p:spPr>
      </p:pic>
      <p:sp>
        <p:nvSpPr>
          <p:cNvPr id="44043" name="TextBox 12"/>
          <p:cNvSpPr txBox="1">
            <a:spLocks noChangeArrowheads="1"/>
          </p:cNvSpPr>
          <p:nvPr/>
        </p:nvSpPr>
        <p:spPr bwMode="auto">
          <a:xfrm>
            <a:off x="2728254" y="321941"/>
            <a:ext cx="4250516" cy="5616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等线"/>
                <a:cs typeface="等线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等线"/>
                <a:cs typeface="等线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等线"/>
                <a:cs typeface="等线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等线"/>
                <a:cs typeface="等线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等线"/>
                <a:cs typeface="等线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等线"/>
                <a:cs typeface="等线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等线"/>
                <a:cs typeface="等线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等线"/>
                <a:cs typeface="等线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等线"/>
                <a:cs typeface="等线"/>
              </a:defRPr>
            </a:lvl9pPr>
          </a:lstStyle>
          <a:p>
            <a:pPr>
              <a:buFont typeface="Arial" charset="0"/>
              <a:buNone/>
            </a:pPr>
            <a:r>
              <a:rPr lang="en-US" altLang="zh-CN" sz="3200" dirty="0">
                <a:latin typeface="楷体" pitchFamily="49" charset="-122"/>
                <a:ea typeface="楷体" pitchFamily="49" charset="-122"/>
              </a:rPr>
              <a:t>4.</a:t>
            </a:r>
            <a:r>
              <a:rPr lang="zh-CN" altLang="en-US" sz="3200" dirty="0">
                <a:latin typeface="楷体" pitchFamily="49" charset="-122"/>
                <a:ea typeface="楷体" pitchFamily="49" charset="-122"/>
              </a:rPr>
              <a:t> 公因数、公倍数</a:t>
            </a:r>
          </a:p>
        </p:txBody>
      </p:sp>
      <p:sp>
        <p:nvSpPr>
          <p:cNvPr id="18" name="AutoShape 27"/>
          <p:cNvSpPr>
            <a:spLocks noChangeArrowheads="1"/>
          </p:cNvSpPr>
          <p:nvPr/>
        </p:nvSpPr>
        <p:spPr bwMode="auto">
          <a:xfrm>
            <a:off x="1362913" y="3388979"/>
            <a:ext cx="5888452" cy="711009"/>
          </a:xfrm>
          <a:prstGeom prst="wedgeRoundRectCallout">
            <a:avLst>
              <a:gd name="adj1" fmla="val -53752"/>
              <a:gd name="adj2" fmla="val 34901"/>
              <a:gd name="adj3" fmla="val 16667"/>
            </a:avLst>
          </a:prstGeom>
          <a:noFill/>
          <a:ln w="19050">
            <a:solidFill>
              <a:srgbClr val="3399FF"/>
            </a:solidFill>
            <a:miter lim="800000"/>
            <a:headEnd/>
            <a:tailEnd/>
          </a:ln>
          <a:extLst/>
        </p:spPr>
        <p:txBody>
          <a:bodyPr lIns="68580" tIns="34290" rIns="68580" bIns="34290"/>
          <a:lstStyle/>
          <a:p>
            <a:pPr eaLnBrk="0" hangingPunct="0"/>
            <a:r>
              <a:rPr lang="zh-CN" altLang="en-US" sz="20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互质关系的两个数，最大公因数是１，最小公倍数是它们的乘积。</a:t>
            </a:r>
          </a:p>
        </p:txBody>
      </p:sp>
      <p:sp>
        <p:nvSpPr>
          <p:cNvPr id="19" name="AutoShape 27"/>
          <p:cNvSpPr>
            <a:spLocks noChangeArrowheads="1"/>
          </p:cNvSpPr>
          <p:nvPr/>
        </p:nvSpPr>
        <p:spPr bwMode="auto">
          <a:xfrm>
            <a:off x="1257935" y="2548913"/>
            <a:ext cx="7477168" cy="723040"/>
          </a:xfrm>
          <a:prstGeom prst="wedgeRoundRectCallout">
            <a:avLst>
              <a:gd name="adj1" fmla="val -52114"/>
              <a:gd name="adj2" fmla="val 32706"/>
              <a:gd name="adj3" fmla="val 16667"/>
            </a:avLst>
          </a:prstGeom>
          <a:noFill/>
          <a:ln w="19050">
            <a:solidFill>
              <a:srgbClr val="3399FF"/>
            </a:solidFill>
            <a:miter lim="800000"/>
            <a:headEnd/>
            <a:tailEnd/>
          </a:ln>
          <a:extLst/>
        </p:spPr>
        <p:txBody>
          <a:bodyPr lIns="68580" tIns="34290" rIns="68580" bIns="34290"/>
          <a:lstStyle/>
          <a:p>
            <a:pPr eaLnBrk="0" hangingPunct="0"/>
            <a:r>
              <a:rPr lang="zh-CN" altLang="en-US" sz="20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求最大公因数用小数列举法或短除法，求最小公倍数用大数翻倍法或短除法。两个数的</a:t>
            </a:r>
            <a:r>
              <a:rPr lang="zh-CN" altLang="en-US" sz="20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最小公倍数是</a:t>
            </a:r>
            <a:r>
              <a:rPr lang="zh-CN" altLang="en-US" sz="20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它们的最大公因数的倍数。</a:t>
            </a:r>
          </a:p>
        </p:txBody>
      </p:sp>
      <p:pic>
        <p:nvPicPr>
          <p:cNvPr id="20" name="Picture 4" descr="D:\童晓芳\个人专业成长\各类撰稿\20180605路编1-6下册《课件》\课件专用人物图\36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303" t="17411" r="20992" b="14729"/>
          <a:stretch/>
        </p:blipFill>
        <p:spPr bwMode="auto">
          <a:xfrm>
            <a:off x="286414" y="3627112"/>
            <a:ext cx="850948" cy="1032013"/>
          </a:xfrm>
          <a:prstGeom prst="rect">
            <a:avLst/>
          </a:prstGeom>
          <a:noFill/>
          <a:extLst/>
        </p:spPr>
      </p:pic>
      <p:pic>
        <p:nvPicPr>
          <p:cNvPr id="21" name="Picture 3" descr="D:\童晓芳\个人专业成长\各类撰稿\20180605路编1-6下册《课件》\课件专用人物图\42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445" t="9354" r="24421" b="20999"/>
          <a:stretch/>
        </p:blipFill>
        <p:spPr bwMode="auto">
          <a:xfrm>
            <a:off x="226686" y="2809333"/>
            <a:ext cx="832389" cy="747278"/>
          </a:xfrm>
          <a:prstGeom prst="rect">
            <a:avLst/>
          </a:prstGeom>
          <a:noFill/>
          <a:extLst/>
        </p:spPr>
      </p:pic>
      <p:pic>
        <p:nvPicPr>
          <p:cNvPr id="22" name="Picture 2" descr="D:\童晓芳\个人专业成长\各类撰稿\20180605路编1-6下册《课件》\课件专用人物图\68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236" t="22236" r="21790" b="20393"/>
          <a:stretch/>
        </p:blipFill>
        <p:spPr bwMode="auto">
          <a:xfrm>
            <a:off x="228839" y="1745642"/>
            <a:ext cx="1003218" cy="868055"/>
          </a:xfrm>
          <a:prstGeom prst="rect">
            <a:avLst/>
          </a:prstGeom>
          <a:noFill/>
          <a:extLst/>
        </p:spPr>
      </p:pic>
      <p:sp>
        <p:nvSpPr>
          <p:cNvPr id="25" name="AutoShape 27"/>
          <p:cNvSpPr>
            <a:spLocks noChangeArrowheads="1"/>
          </p:cNvSpPr>
          <p:nvPr/>
        </p:nvSpPr>
        <p:spPr bwMode="auto">
          <a:xfrm>
            <a:off x="1232057" y="1118539"/>
            <a:ext cx="7432687" cy="1304266"/>
          </a:xfrm>
          <a:prstGeom prst="wedgeRoundRectCallout">
            <a:avLst>
              <a:gd name="adj1" fmla="val -53477"/>
              <a:gd name="adj2" fmla="val -5759"/>
              <a:gd name="adj3" fmla="val 16667"/>
            </a:avLst>
          </a:prstGeom>
          <a:noFill/>
          <a:ln w="19050">
            <a:solidFill>
              <a:srgbClr val="3399FF"/>
            </a:solidFill>
            <a:miter lim="800000"/>
            <a:headEnd/>
            <a:tailEnd/>
          </a:ln>
          <a:extLst/>
        </p:spPr>
        <p:txBody>
          <a:bodyPr lIns="68580" tIns="34290" rIns="68580" bIns="34290"/>
          <a:lstStyle/>
          <a:p>
            <a:pPr eaLnBrk="0" hangingPunct="0"/>
            <a:r>
              <a:rPr lang="zh-CN" altLang="en-US" sz="20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两个数公有的因数，叫做这两个数的公因数，其中最大的一个，叫做这两个数的最大公因数。两个数的公因数也是有限的</a:t>
            </a:r>
            <a:r>
              <a:rPr lang="zh-CN" altLang="en-US" sz="20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。</a:t>
            </a:r>
            <a:r>
              <a:rPr lang="zh-CN" altLang="en-US" sz="20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几个数公有的倍数，叫做这几个数的公倍数，其中最小的一个，叫做这几个数的最小公倍数。几个数的公倍数也是无限的。</a:t>
            </a:r>
            <a:endParaRPr lang="zh-CN" altLang="en-US" sz="2400" dirty="0">
              <a:solidFill>
                <a:srgbClr val="FF0000"/>
              </a:solidFill>
              <a:latin typeface="楷体" pitchFamily="49" charset="-122"/>
              <a:ea typeface="楷体" pitchFamily="49" charset="-122"/>
              <a:cs typeface="宋体" pitchFamily="2" charset="-122"/>
            </a:endParaRPr>
          </a:p>
          <a:p>
            <a:pPr eaLnBrk="0" hangingPunct="0"/>
            <a:endParaRPr lang="zh-CN" altLang="en-US" sz="200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9" grpId="0" animBg="1"/>
      <p:bldP spid="2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extBox 15"/>
          <p:cNvSpPr txBox="1">
            <a:spLocks noChangeArrowheads="1"/>
          </p:cNvSpPr>
          <p:nvPr/>
        </p:nvSpPr>
        <p:spPr bwMode="auto">
          <a:xfrm>
            <a:off x="568234" y="767632"/>
            <a:ext cx="1049337" cy="586314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defRPr/>
            </a:pPr>
            <a:r>
              <a:rPr lang="zh-CN" altLang="en-US" sz="28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+mn-cs"/>
              </a:rPr>
              <a:t>分数</a:t>
            </a:r>
          </a:p>
        </p:txBody>
      </p:sp>
      <p:sp>
        <p:nvSpPr>
          <p:cNvPr id="48" name="TextBox 15"/>
          <p:cNvSpPr txBox="1">
            <a:spLocks noChangeArrowheads="1"/>
          </p:cNvSpPr>
          <p:nvPr/>
        </p:nvSpPr>
        <p:spPr bwMode="auto">
          <a:xfrm>
            <a:off x="1565832" y="879475"/>
            <a:ext cx="67913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等线"/>
                <a:cs typeface="等线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等线"/>
                <a:cs typeface="等线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等线"/>
                <a:cs typeface="等线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等线"/>
                <a:cs typeface="等线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等线"/>
                <a:cs typeface="等线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等线"/>
                <a:cs typeface="等线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等线"/>
                <a:cs typeface="等线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等线"/>
                <a:cs typeface="等线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等线"/>
                <a:cs typeface="等线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100" dirty="0">
                <a:solidFill>
                  <a:srgbClr val="00B762"/>
                </a:solidFill>
                <a:latin typeface="楷体" pitchFamily="49" charset="-122"/>
                <a:ea typeface="楷体" pitchFamily="49" charset="-122"/>
              </a:rPr>
              <a:t>把单位“</a:t>
            </a:r>
            <a:r>
              <a:rPr lang="en-US" altLang="zh-CN" sz="2100" dirty="0">
                <a:solidFill>
                  <a:srgbClr val="00B762"/>
                </a:solidFill>
                <a:latin typeface="楷体" pitchFamily="49" charset="-122"/>
                <a:ea typeface="楷体" pitchFamily="49" charset="-122"/>
              </a:rPr>
              <a:t>1”</a:t>
            </a:r>
            <a:r>
              <a:rPr lang="zh-CN" altLang="en-US" sz="2100" dirty="0">
                <a:solidFill>
                  <a:srgbClr val="00B762"/>
                </a:solidFill>
                <a:latin typeface="楷体" pitchFamily="49" charset="-122"/>
                <a:ea typeface="楷体" pitchFamily="49" charset="-122"/>
              </a:rPr>
              <a:t>平均分成若干份，表示这样一份或几份的数。</a:t>
            </a:r>
          </a:p>
        </p:txBody>
      </p:sp>
      <p:sp>
        <p:nvSpPr>
          <p:cNvPr id="54" name="圆角矩形 53"/>
          <p:cNvSpPr/>
          <p:nvPr/>
        </p:nvSpPr>
        <p:spPr>
          <a:xfrm>
            <a:off x="6299757" y="936625"/>
            <a:ext cx="568325" cy="347663"/>
          </a:xfrm>
          <a:prstGeom prst="roundRect">
            <a:avLst/>
          </a:prstGeom>
          <a:solidFill>
            <a:srgbClr val="D8D8D8">
              <a:alpha val="56000"/>
            </a:srgbClr>
          </a:solidFill>
          <a:ln>
            <a:solidFill>
              <a:srgbClr val="DF004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0" hangingPunct="0">
              <a:defRPr/>
            </a:pPr>
            <a:endParaRPr lang="zh-CN" altLang="en-US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55" name="右箭头 54"/>
          <p:cNvSpPr/>
          <p:nvPr/>
        </p:nvSpPr>
        <p:spPr>
          <a:xfrm rot="5400000">
            <a:off x="6455332" y="1366838"/>
            <a:ext cx="257175" cy="13652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0" hangingPunct="0">
              <a:defRPr/>
            </a:pPr>
            <a:endParaRPr lang="zh-CN" altLang="en-US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56" name="TextBox 15"/>
          <p:cNvSpPr txBox="1">
            <a:spLocks noChangeArrowheads="1"/>
          </p:cNvSpPr>
          <p:nvPr/>
        </p:nvSpPr>
        <p:spPr bwMode="auto">
          <a:xfrm>
            <a:off x="5994957" y="1585913"/>
            <a:ext cx="1277938" cy="455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等线"/>
                <a:cs typeface="等线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等线"/>
                <a:cs typeface="等线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等线"/>
                <a:cs typeface="等线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等线"/>
                <a:cs typeface="等线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等线"/>
                <a:cs typeface="等线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等线"/>
                <a:cs typeface="等线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等线"/>
                <a:cs typeface="等线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等线"/>
                <a:cs typeface="等线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等线"/>
                <a:cs typeface="等线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100">
                <a:latin typeface="楷体" pitchFamily="49" charset="-122"/>
                <a:ea typeface="楷体" pitchFamily="49" charset="-122"/>
              </a:rPr>
              <a:t>分数单位</a:t>
            </a:r>
          </a:p>
        </p:txBody>
      </p:sp>
      <p:sp>
        <p:nvSpPr>
          <p:cNvPr id="58" name="圆角矩形 57"/>
          <p:cNvSpPr/>
          <p:nvPr/>
        </p:nvSpPr>
        <p:spPr>
          <a:xfrm>
            <a:off x="1911907" y="936625"/>
            <a:ext cx="1155700" cy="347663"/>
          </a:xfrm>
          <a:prstGeom prst="roundRect">
            <a:avLst/>
          </a:prstGeom>
          <a:solidFill>
            <a:srgbClr val="FFFF00">
              <a:alpha val="56000"/>
            </a:srgbClr>
          </a:solidFill>
          <a:ln>
            <a:solidFill>
              <a:srgbClr val="DF004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0" hangingPunct="0">
              <a:defRPr/>
            </a:pPr>
            <a:endParaRPr lang="zh-CN" altLang="en-US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8" name="矩形 27"/>
          <p:cNvSpPr>
            <a:spLocks noChangeArrowheads="1"/>
          </p:cNvSpPr>
          <p:nvPr/>
        </p:nvSpPr>
        <p:spPr bwMode="auto">
          <a:xfrm>
            <a:off x="985838" y="2488398"/>
            <a:ext cx="754062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pPr eaLnBrk="0" hangingPunct="0"/>
            <a:r>
              <a:rPr lang="zh-CN" altLang="en-US" sz="240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分数</a:t>
            </a:r>
          </a:p>
        </p:txBody>
      </p:sp>
      <p:sp>
        <p:nvSpPr>
          <p:cNvPr id="29" name="矩形 28"/>
          <p:cNvSpPr>
            <a:spLocks noChangeArrowheads="1"/>
          </p:cNvSpPr>
          <p:nvPr/>
        </p:nvSpPr>
        <p:spPr bwMode="auto">
          <a:xfrm>
            <a:off x="1785938" y="2067710"/>
            <a:ext cx="1060450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pPr eaLnBrk="0" hangingPunct="0"/>
            <a:r>
              <a:rPr lang="zh-CN" altLang="en-US" sz="240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真分数</a:t>
            </a:r>
          </a:p>
        </p:txBody>
      </p:sp>
      <p:sp>
        <p:nvSpPr>
          <p:cNvPr id="30" name="矩形 29"/>
          <p:cNvSpPr>
            <a:spLocks noChangeArrowheads="1"/>
          </p:cNvSpPr>
          <p:nvPr/>
        </p:nvSpPr>
        <p:spPr bwMode="auto">
          <a:xfrm>
            <a:off x="1787525" y="2891623"/>
            <a:ext cx="1062038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pPr eaLnBrk="0" hangingPunct="0"/>
            <a:r>
              <a:rPr lang="zh-CN" altLang="en-US" sz="240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假分数</a:t>
            </a:r>
          </a:p>
        </p:txBody>
      </p:sp>
      <p:sp>
        <p:nvSpPr>
          <p:cNvPr id="35" name="左大括号 34"/>
          <p:cNvSpPr/>
          <p:nvPr/>
        </p:nvSpPr>
        <p:spPr>
          <a:xfrm>
            <a:off x="1704975" y="2105810"/>
            <a:ext cx="160338" cy="1208088"/>
          </a:xfrm>
          <a:prstGeom prst="leftBrac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68580" tIns="34290" rIns="68580" bIns="34290" anchor="ctr"/>
          <a:lstStyle/>
          <a:p>
            <a:pPr algn="ctr" eaLnBrk="0" hangingPunct="0">
              <a:defRPr/>
            </a:pPr>
            <a:endParaRPr lang="zh-CN" altLang="en-US" sz="2400">
              <a:solidFill>
                <a:srgbClr val="7030A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62" name="右箭头 61"/>
          <p:cNvSpPr/>
          <p:nvPr/>
        </p:nvSpPr>
        <p:spPr>
          <a:xfrm>
            <a:off x="2774950" y="2229635"/>
            <a:ext cx="515938" cy="13652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0" hangingPunct="0">
              <a:defRPr/>
            </a:pPr>
            <a:endParaRPr lang="zh-CN" altLang="en-US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66" name="矩形 65"/>
          <p:cNvSpPr>
            <a:spLocks noChangeArrowheads="1"/>
          </p:cNvSpPr>
          <p:nvPr/>
        </p:nvSpPr>
        <p:spPr bwMode="auto">
          <a:xfrm>
            <a:off x="3290888" y="2088348"/>
            <a:ext cx="1985962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pPr eaLnBrk="0" hangingPunct="0"/>
            <a:r>
              <a:rPr lang="zh-CN" altLang="en-US" sz="240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分子比分母小</a:t>
            </a:r>
          </a:p>
        </p:txBody>
      </p:sp>
      <p:sp>
        <p:nvSpPr>
          <p:cNvPr id="67" name="右箭头 66"/>
          <p:cNvSpPr/>
          <p:nvPr/>
        </p:nvSpPr>
        <p:spPr>
          <a:xfrm>
            <a:off x="2798763" y="3061485"/>
            <a:ext cx="515937" cy="13652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0" hangingPunct="0">
              <a:defRPr/>
            </a:pPr>
            <a:endParaRPr lang="zh-CN" altLang="en-US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68" name="矩形 67"/>
          <p:cNvSpPr>
            <a:spLocks noChangeArrowheads="1"/>
          </p:cNvSpPr>
          <p:nvPr/>
        </p:nvSpPr>
        <p:spPr bwMode="auto">
          <a:xfrm>
            <a:off x="3513138" y="2640798"/>
            <a:ext cx="1985962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pPr eaLnBrk="0" hangingPunct="0"/>
            <a:r>
              <a:rPr lang="zh-CN" altLang="en-US" sz="240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分子比分母大</a:t>
            </a:r>
          </a:p>
        </p:txBody>
      </p:sp>
      <p:sp>
        <p:nvSpPr>
          <p:cNvPr id="69" name="右箭头 68"/>
          <p:cNvSpPr/>
          <p:nvPr/>
        </p:nvSpPr>
        <p:spPr>
          <a:xfrm>
            <a:off x="5246688" y="2251860"/>
            <a:ext cx="515937" cy="13652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0" hangingPunct="0">
              <a:defRPr/>
            </a:pPr>
            <a:endParaRPr lang="zh-CN" altLang="en-US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70" name="矩形 69"/>
          <p:cNvSpPr>
            <a:spLocks noChangeArrowheads="1"/>
          </p:cNvSpPr>
          <p:nvPr/>
        </p:nvSpPr>
        <p:spPr bwMode="auto">
          <a:xfrm>
            <a:off x="5762625" y="2110573"/>
            <a:ext cx="1549400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pPr eaLnBrk="0" hangingPunct="0"/>
            <a:r>
              <a:rPr lang="zh-CN" altLang="en-US" sz="240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真分数＜</a:t>
            </a:r>
            <a:r>
              <a:rPr lang="en-US" altLang="zh-CN" sz="240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1</a:t>
            </a:r>
            <a:endParaRPr lang="zh-CN" altLang="en-US" sz="2400">
              <a:solidFill>
                <a:srgbClr val="7030A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71" name="矩形 70"/>
          <p:cNvSpPr>
            <a:spLocks noChangeArrowheads="1"/>
          </p:cNvSpPr>
          <p:nvPr/>
        </p:nvSpPr>
        <p:spPr bwMode="auto">
          <a:xfrm>
            <a:off x="3494088" y="3144035"/>
            <a:ext cx="2292350" cy="439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pPr eaLnBrk="0" hangingPunct="0"/>
            <a:r>
              <a:rPr lang="zh-CN" altLang="en-US" sz="240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分子和分母相等</a:t>
            </a:r>
          </a:p>
        </p:txBody>
      </p:sp>
      <p:sp>
        <p:nvSpPr>
          <p:cNvPr id="72" name="左大括号 71"/>
          <p:cNvSpPr/>
          <p:nvPr/>
        </p:nvSpPr>
        <p:spPr>
          <a:xfrm>
            <a:off x="3390900" y="2675723"/>
            <a:ext cx="193675" cy="908050"/>
          </a:xfrm>
          <a:prstGeom prst="leftBrac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68580" tIns="34290" rIns="68580" bIns="34290" anchor="ctr"/>
          <a:lstStyle/>
          <a:p>
            <a:pPr algn="ctr" eaLnBrk="0" hangingPunct="0">
              <a:defRPr/>
            </a:pPr>
            <a:endParaRPr lang="zh-CN" altLang="en-US" sz="2400">
              <a:solidFill>
                <a:srgbClr val="7030A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73" name="右箭头 72"/>
          <p:cNvSpPr/>
          <p:nvPr/>
        </p:nvSpPr>
        <p:spPr>
          <a:xfrm>
            <a:off x="5461000" y="2791610"/>
            <a:ext cx="515938" cy="13493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0" hangingPunct="0">
              <a:defRPr/>
            </a:pPr>
            <a:endParaRPr lang="zh-CN" altLang="en-US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75" name="矩形 74"/>
          <p:cNvSpPr>
            <a:spLocks noChangeArrowheads="1"/>
          </p:cNvSpPr>
          <p:nvPr/>
        </p:nvSpPr>
        <p:spPr bwMode="auto">
          <a:xfrm>
            <a:off x="5978525" y="2640798"/>
            <a:ext cx="1549400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pPr eaLnBrk="0" hangingPunct="0"/>
            <a:r>
              <a:rPr lang="zh-CN" altLang="en-US" sz="240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真分数＞</a:t>
            </a:r>
            <a:r>
              <a:rPr lang="en-US" altLang="zh-CN" sz="240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1</a:t>
            </a:r>
            <a:endParaRPr lang="zh-CN" altLang="en-US" sz="2400">
              <a:solidFill>
                <a:srgbClr val="7030A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77" name="右箭头 76"/>
          <p:cNvSpPr/>
          <p:nvPr/>
        </p:nvSpPr>
        <p:spPr>
          <a:xfrm>
            <a:off x="5743575" y="3296435"/>
            <a:ext cx="517525" cy="13493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0" hangingPunct="0">
              <a:defRPr/>
            </a:pPr>
            <a:endParaRPr lang="zh-CN" altLang="en-US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78" name="矩形 77"/>
          <p:cNvSpPr>
            <a:spLocks noChangeArrowheads="1"/>
          </p:cNvSpPr>
          <p:nvPr/>
        </p:nvSpPr>
        <p:spPr bwMode="auto">
          <a:xfrm>
            <a:off x="6261100" y="3144035"/>
            <a:ext cx="1370013" cy="439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pPr eaLnBrk="0" hangingPunct="0"/>
            <a:r>
              <a:rPr lang="zh-CN" altLang="en-US" sz="240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真分数</a:t>
            </a:r>
            <a:r>
              <a:rPr lang="en-US" altLang="zh-CN" sz="240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=1</a:t>
            </a:r>
            <a:endParaRPr lang="zh-CN" altLang="en-US" sz="2400">
              <a:solidFill>
                <a:srgbClr val="7030A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79" name="右箭头 78"/>
          <p:cNvSpPr/>
          <p:nvPr/>
        </p:nvSpPr>
        <p:spPr>
          <a:xfrm rot="5400000">
            <a:off x="985838" y="3234523"/>
            <a:ext cx="752475" cy="13652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0" hangingPunct="0">
              <a:defRPr/>
            </a:pPr>
            <a:endParaRPr lang="zh-CN" altLang="en-US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80" name="矩形 79"/>
          <p:cNvSpPr>
            <a:spLocks noChangeArrowheads="1"/>
          </p:cNvSpPr>
          <p:nvPr/>
        </p:nvSpPr>
        <p:spPr bwMode="auto">
          <a:xfrm>
            <a:off x="928688" y="3679023"/>
            <a:ext cx="3862387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 eaLnBrk="0" hangingPunct="0"/>
            <a:r>
              <a:rPr lang="zh-CN" altLang="en-US" sz="2400">
                <a:solidFill>
                  <a:srgbClr val="DF0048"/>
                </a:solidFill>
                <a:latin typeface="楷体" pitchFamily="49" charset="-122"/>
                <a:ea typeface="楷体" pitchFamily="49" charset="-122"/>
              </a:rPr>
              <a:t>百分数（百分率、百分比）</a:t>
            </a:r>
          </a:p>
        </p:txBody>
      </p:sp>
      <p:sp>
        <p:nvSpPr>
          <p:cNvPr id="81" name="TextBox 15"/>
          <p:cNvSpPr txBox="1">
            <a:spLocks noChangeArrowheads="1"/>
          </p:cNvSpPr>
          <p:nvPr/>
        </p:nvSpPr>
        <p:spPr bwMode="auto">
          <a:xfrm>
            <a:off x="2235200" y="4117173"/>
            <a:ext cx="17907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等线"/>
                <a:cs typeface="等线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等线"/>
                <a:cs typeface="等线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等线"/>
                <a:cs typeface="等线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等线"/>
                <a:cs typeface="等线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等线"/>
                <a:cs typeface="等线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等线"/>
                <a:cs typeface="等线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等线"/>
                <a:cs typeface="等线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等线"/>
                <a:cs typeface="等线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等线"/>
                <a:cs typeface="等线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2100">
                <a:latin typeface="楷体" pitchFamily="49" charset="-122"/>
                <a:ea typeface="楷体" pitchFamily="49" charset="-122"/>
              </a:rPr>
              <a:t>30%</a:t>
            </a:r>
            <a:r>
              <a:rPr lang="zh-CN" altLang="en-US" sz="2100">
                <a:latin typeface="楷体" pitchFamily="49" charset="-122"/>
                <a:ea typeface="楷体" pitchFamily="49" charset="-122"/>
              </a:rPr>
              <a:t>、</a:t>
            </a:r>
            <a:r>
              <a:rPr lang="en-US" altLang="zh-CN" sz="2100">
                <a:latin typeface="楷体" pitchFamily="49" charset="-122"/>
                <a:ea typeface="楷体" pitchFamily="49" charset="-122"/>
              </a:rPr>
              <a:t>300%</a:t>
            </a:r>
            <a:endParaRPr lang="zh-CN" altLang="en-US" sz="2100"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3" name="组合 2"/>
          <p:cNvGrpSpPr>
            <a:grpSpLocks/>
          </p:cNvGrpSpPr>
          <p:nvPr/>
        </p:nvGrpSpPr>
        <p:grpSpPr bwMode="auto">
          <a:xfrm>
            <a:off x="3643313" y="4109235"/>
            <a:ext cx="1566862" cy="479425"/>
            <a:chOff x="5202093" y="5662435"/>
            <a:chExt cx="2088811" cy="640174"/>
          </a:xfrm>
        </p:grpSpPr>
        <p:sp>
          <p:nvSpPr>
            <p:cNvPr id="82" name="右箭头 81"/>
            <p:cNvSpPr/>
            <p:nvPr/>
          </p:nvSpPr>
          <p:spPr>
            <a:xfrm rot="10800000">
              <a:off x="5202093" y="5876534"/>
              <a:ext cx="687805" cy="182301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50210" name="TextBox 15"/>
            <p:cNvSpPr txBox="1">
              <a:spLocks noChangeArrowheads="1"/>
            </p:cNvSpPr>
            <p:nvPr/>
          </p:nvSpPr>
          <p:spPr bwMode="auto">
            <a:xfrm>
              <a:off x="5962114" y="5662435"/>
              <a:ext cx="1328790" cy="6401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等线"/>
                  <a:cs typeface="等线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等线"/>
                  <a:cs typeface="等线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等线"/>
                  <a:cs typeface="等线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等线"/>
                  <a:cs typeface="等线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等线"/>
                  <a:cs typeface="等线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等线"/>
                  <a:cs typeface="等线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等线"/>
                  <a:cs typeface="等线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等线"/>
                  <a:cs typeface="等线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等线"/>
                  <a:cs typeface="等线"/>
                </a:defRPr>
              </a:lvl9pPr>
            </a:lstStyle>
            <a:p>
              <a:pPr eaLnBrk="1" hangingPunct="1">
                <a:lnSpc>
                  <a:spcPct val="120000"/>
                </a:lnSpc>
              </a:pPr>
              <a:r>
                <a:rPr lang="zh-CN" altLang="en-US" sz="2100">
                  <a:latin typeface="楷体" pitchFamily="49" charset="-122"/>
                  <a:ea typeface="楷体" pitchFamily="49" charset="-122"/>
                </a:rPr>
                <a:t>百分号</a:t>
              </a:r>
            </a:p>
          </p:txBody>
        </p:sp>
      </p:grpSp>
      <p:sp>
        <p:nvSpPr>
          <p:cNvPr id="84" name="TextBox 15"/>
          <p:cNvSpPr txBox="1">
            <a:spLocks noChangeArrowheads="1"/>
          </p:cNvSpPr>
          <p:nvPr/>
        </p:nvSpPr>
        <p:spPr bwMode="auto">
          <a:xfrm>
            <a:off x="2230438" y="4115585"/>
            <a:ext cx="17907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等线"/>
                <a:cs typeface="等线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等线"/>
                <a:cs typeface="等线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等线"/>
                <a:cs typeface="等线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等线"/>
                <a:cs typeface="等线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等线"/>
                <a:cs typeface="等线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等线"/>
                <a:cs typeface="等线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等线"/>
                <a:cs typeface="等线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等线"/>
                <a:cs typeface="等线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等线"/>
                <a:cs typeface="等线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2100" dirty="0">
                <a:latin typeface="楷体" pitchFamily="49" charset="-122"/>
                <a:ea typeface="楷体" pitchFamily="49" charset="-122"/>
              </a:rPr>
              <a:t>30</a:t>
            </a:r>
            <a:r>
              <a:rPr lang="en-US" altLang="zh-CN" sz="2100" dirty="0">
                <a:solidFill>
                  <a:srgbClr val="DF0048"/>
                </a:solidFill>
                <a:latin typeface="楷体" pitchFamily="49" charset="-122"/>
                <a:ea typeface="楷体" pitchFamily="49" charset="-122"/>
              </a:rPr>
              <a:t>%</a:t>
            </a:r>
            <a:r>
              <a:rPr lang="zh-CN" altLang="en-US" sz="2100" dirty="0">
                <a:latin typeface="楷体" pitchFamily="49" charset="-122"/>
                <a:ea typeface="楷体" pitchFamily="49" charset="-122"/>
              </a:rPr>
              <a:t>、</a:t>
            </a:r>
            <a:r>
              <a:rPr lang="en-US" altLang="zh-CN" sz="2100" dirty="0">
                <a:latin typeface="楷体" pitchFamily="49" charset="-122"/>
                <a:ea typeface="楷体" pitchFamily="49" charset="-122"/>
              </a:rPr>
              <a:t>300</a:t>
            </a:r>
            <a:r>
              <a:rPr lang="en-US" altLang="zh-CN" sz="2100" dirty="0">
                <a:solidFill>
                  <a:srgbClr val="DF0048"/>
                </a:solidFill>
                <a:latin typeface="楷体" pitchFamily="49" charset="-122"/>
                <a:ea typeface="楷体" pitchFamily="49" charset="-122"/>
              </a:rPr>
              <a:t>%</a:t>
            </a:r>
            <a:endParaRPr lang="zh-CN" altLang="en-US" sz="2100" dirty="0">
              <a:solidFill>
                <a:srgbClr val="DF0048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85" name="TextBox 12"/>
          <p:cNvSpPr txBox="1">
            <a:spLocks noChangeArrowheads="1"/>
          </p:cNvSpPr>
          <p:nvPr/>
        </p:nvSpPr>
        <p:spPr bwMode="auto">
          <a:xfrm>
            <a:off x="2596125" y="181334"/>
            <a:ext cx="4440117" cy="561692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等线"/>
                <a:cs typeface="等线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等线"/>
                <a:cs typeface="等线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等线"/>
                <a:cs typeface="等线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等线"/>
                <a:cs typeface="等线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等线"/>
                <a:cs typeface="等线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等线"/>
                <a:cs typeface="等线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等线"/>
                <a:cs typeface="等线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等线"/>
                <a:cs typeface="等线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等线"/>
                <a:cs typeface="等线"/>
              </a:defRPr>
            </a:lvl9pPr>
          </a:lstStyle>
          <a:p>
            <a:pPr>
              <a:buFont typeface="Arial" charset="0"/>
              <a:buNone/>
            </a:pPr>
            <a:r>
              <a:rPr lang="en-US" altLang="zh-CN" sz="3200" dirty="0">
                <a:latin typeface="楷体" pitchFamily="49" charset="-122"/>
                <a:ea typeface="楷体" pitchFamily="49" charset="-122"/>
              </a:rPr>
              <a:t>5.</a:t>
            </a:r>
            <a:r>
              <a:rPr lang="zh-CN" altLang="en-US" sz="3200" dirty="0">
                <a:latin typeface="楷体" pitchFamily="49" charset="-122"/>
                <a:ea typeface="楷体" pitchFamily="49" charset="-122"/>
              </a:rPr>
              <a:t> </a:t>
            </a:r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分数</a:t>
            </a:r>
            <a:r>
              <a:rPr lang="zh-CN" altLang="en-US" sz="3200" dirty="0">
                <a:latin typeface="楷体" pitchFamily="49" charset="-122"/>
                <a:ea typeface="楷体" pitchFamily="49" charset="-122"/>
              </a:rPr>
              <a:t>的意义和分类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6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 nodeType="clickPar">
                      <p:stCondLst>
                        <p:cond delay="indefinite"/>
                      </p:stCondLst>
                      <p:childTnLst>
                        <p:par>
                          <p:cTn id="6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 nodeType="clickPar">
                      <p:stCondLst>
                        <p:cond delay="indefinite"/>
                      </p:stCondLst>
                      <p:childTnLst>
                        <p:par>
                          <p:cTn id="6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 nodeType="clickPar">
                      <p:stCondLst>
                        <p:cond delay="indefinite"/>
                      </p:stCondLst>
                      <p:childTnLst>
                        <p:par>
                          <p:cTn id="7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 nodeType="clickPar">
                      <p:stCondLst>
                        <p:cond delay="indefinite"/>
                      </p:stCondLst>
                      <p:childTnLst>
                        <p:par>
                          <p:cTn id="7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 nodeType="clickPar">
                      <p:stCondLst>
                        <p:cond delay="indefinite"/>
                      </p:stCondLst>
                      <p:childTnLst>
                        <p:par>
                          <p:cTn id="8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 nodeType="clickPar">
                      <p:stCondLst>
                        <p:cond delay="indefinite"/>
                      </p:stCondLst>
                      <p:childTnLst>
                        <p:par>
                          <p:cTn id="8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 nodeType="clickPar">
                      <p:stCondLst>
                        <p:cond delay="indefinite"/>
                      </p:stCondLst>
                      <p:childTnLst>
                        <p:par>
                          <p:cTn id="9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 nodeType="clickPar">
                      <p:stCondLst>
                        <p:cond delay="indefinite"/>
                      </p:stCondLst>
                      <p:childTnLst>
                        <p:par>
                          <p:cTn id="9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 nodeType="clickPar">
                      <p:stCondLst>
                        <p:cond delay="indefinite"/>
                      </p:stCondLst>
                      <p:childTnLst>
                        <p:par>
                          <p:cTn id="10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 nodeType="clickPar">
                      <p:stCondLst>
                        <p:cond delay="indefinite"/>
                      </p:stCondLst>
                      <p:childTnLst>
                        <p:par>
                          <p:cTn id="10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1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 nodeType="clickPar">
                      <p:stCondLst>
                        <p:cond delay="indefinite"/>
                      </p:stCondLst>
                      <p:childTnLst>
                        <p:par>
                          <p:cTn id="1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6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 nodeType="clickPar">
                      <p:stCondLst>
                        <p:cond delay="indefinite"/>
                      </p:stCondLst>
                      <p:childTnLst>
                        <p:par>
                          <p:cTn id="1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1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 nodeType="clickPar">
                      <p:stCondLst>
                        <p:cond delay="indefinite"/>
                      </p:stCondLst>
                      <p:childTnLst>
                        <p:par>
                          <p:cTn id="1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6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 nodeType="clickPar">
                      <p:stCondLst>
                        <p:cond delay="indefinite"/>
                      </p:stCondLst>
                      <p:childTnLst>
                        <p:par>
                          <p:cTn id="1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1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 nodeType="clickPar">
                      <p:stCondLst>
                        <p:cond delay="indefinite"/>
                      </p:stCondLst>
                      <p:childTnLst>
                        <p:par>
                          <p:cTn id="1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 nodeType="clickPar">
                      <p:stCondLst>
                        <p:cond delay="indefinite"/>
                      </p:stCondLst>
                      <p:childTnLst>
                        <p:par>
                          <p:cTn id="1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1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48" grpId="0"/>
      <p:bldP spid="54" grpId="0" animBg="1"/>
      <p:bldP spid="55" grpId="0" animBg="1"/>
      <p:bldP spid="56" grpId="0"/>
      <p:bldP spid="58" grpId="0" animBg="1"/>
      <p:bldP spid="28" grpId="0"/>
      <p:bldP spid="29" grpId="0"/>
      <p:bldP spid="30" grpId="0"/>
      <p:bldP spid="35" grpId="0" animBg="1"/>
      <p:bldP spid="62" grpId="0" animBg="1"/>
      <p:bldP spid="66" grpId="0"/>
      <p:bldP spid="67" grpId="0" animBg="1"/>
      <p:bldP spid="68" grpId="0"/>
      <p:bldP spid="69" grpId="0" animBg="1"/>
      <p:bldP spid="70" grpId="0"/>
      <p:bldP spid="71" grpId="0"/>
      <p:bldP spid="72" grpId="0" animBg="1"/>
      <p:bldP spid="73" grpId="0" animBg="1"/>
      <p:bldP spid="75" grpId="0"/>
      <p:bldP spid="77" grpId="0" animBg="1"/>
      <p:bldP spid="78" grpId="0"/>
      <p:bldP spid="79" grpId="0" animBg="1"/>
      <p:bldP spid="80" grpId="0"/>
      <p:bldP spid="81" grpId="0"/>
      <p:bldP spid="8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3" descr="D:\童晓芳\个人专业成长\各类撰稿\20180605路编1-6下册《课件》\课件专用人物图\79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251" r="18182"/>
          <a:stretch/>
        </p:blipFill>
        <p:spPr bwMode="auto">
          <a:xfrm>
            <a:off x="7397706" y="2374736"/>
            <a:ext cx="1482510" cy="12992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8" name="TextBox 12"/>
          <p:cNvSpPr txBox="1">
            <a:spLocks noChangeArrowheads="1"/>
          </p:cNvSpPr>
          <p:nvPr/>
        </p:nvSpPr>
        <p:spPr bwMode="auto">
          <a:xfrm>
            <a:off x="2844000" y="172707"/>
            <a:ext cx="3889915" cy="561692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等线"/>
                <a:cs typeface="等线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等线"/>
                <a:cs typeface="等线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等线"/>
                <a:cs typeface="等线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等线"/>
                <a:cs typeface="等线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等线"/>
                <a:cs typeface="等线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等线"/>
                <a:cs typeface="等线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等线"/>
                <a:cs typeface="等线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等线"/>
                <a:cs typeface="等线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等线"/>
                <a:cs typeface="等线"/>
              </a:defRPr>
            </a:lvl9pPr>
          </a:lstStyle>
          <a:p>
            <a:pPr>
              <a:buFont typeface="Arial" charset="0"/>
              <a:buNone/>
            </a:pPr>
            <a:r>
              <a:rPr lang="en-US" altLang="zh-CN" sz="3200" dirty="0">
                <a:latin typeface="楷体" pitchFamily="49" charset="-122"/>
                <a:ea typeface="楷体" pitchFamily="49" charset="-122"/>
              </a:rPr>
              <a:t>5. </a:t>
            </a:r>
            <a:r>
              <a:rPr lang="zh-CN" altLang="en-US" sz="3200" dirty="0">
                <a:latin typeface="楷体" pitchFamily="49" charset="-122"/>
                <a:ea typeface="楷体" pitchFamily="49" charset="-122"/>
              </a:rPr>
              <a:t>分数的基本性质</a:t>
            </a:r>
          </a:p>
        </p:txBody>
      </p:sp>
      <p:sp>
        <p:nvSpPr>
          <p:cNvPr id="34" name="AutoShape 27"/>
          <p:cNvSpPr>
            <a:spLocks noChangeArrowheads="1"/>
          </p:cNvSpPr>
          <p:nvPr/>
        </p:nvSpPr>
        <p:spPr bwMode="auto">
          <a:xfrm>
            <a:off x="1731045" y="1478020"/>
            <a:ext cx="6722853" cy="850900"/>
          </a:xfrm>
          <a:prstGeom prst="wedgeRoundRectCallout">
            <a:avLst>
              <a:gd name="adj1" fmla="val 35472"/>
              <a:gd name="adj2" fmla="val 75444"/>
              <a:gd name="adj3" fmla="val 16667"/>
            </a:avLst>
          </a:prstGeom>
          <a:noFill/>
          <a:ln w="19050">
            <a:solidFill>
              <a:srgbClr val="3399FF"/>
            </a:solidFill>
            <a:miter lim="800000"/>
          </a:ln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lnSpc>
                <a:spcPct val="110000"/>
              </a:lnSpc>
              <a:defRPr/>
            </a:pPr>
            <a:r>
              <a:rPr lang="zh-CN" altLang="en-US" sz="24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+mn-cs"/>
              </a:rPr>
              <a:t>分数的基本性质：分数的分子和分母同时乘或者除以相同的数（</a:t>
            </a:r>
            <a:r>
              <a:rPr lang="en-US" altLang="zh-CN" sz="24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+mn-cs"/>
              </a:rPr>
              <a:t>0</a:t>
            </a:r>
            <a:r>
              <a:rPr lang="zh-CN" altLang="en-US" sz="24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+mn-cs"/>
              </a:rPr>
              <a:t>除外），分数的大小不变。</a:t>
            </a:r>
          </a:p>
        </p:txBody>
      </p:sp>
      <p:sp>
        <p:nvSpPr>
          <p:cNvPr id="4" name="TextBox 3"/>
          <p:cNvSpPr txBox="1"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2048500" y="2664865"/>
            <a:ext cx="455493" cy="763142"/>
          </a:xfrm>
          <a:prstGeom prst="rect">
            <a:avLst/>
          </a:prstGeom>
          <a:blipFill rotWithShape="1">
            <a:blip r:embed="rId3"/>
            <a:stretch>
              <a:fillRect/>
            </a:stretch>
          </a:blipFill>
        </p:spPr>
        <p:txBody>
          <a:bodyPr/>
          <a:lstStyle/>
          <a:p>
            <a:pPr eaLnBrk="0" hangingPunct="0">
              <a:defRPr/>
            </a:pPr>
            <a:r>
              <a:rPr lang="zh-CN" altLang="en-US">
                <a:noFill/>
                <a:latin typeface="Arial" panose="020B0604020202020204" pitchFamily="34" charset="0"/>
                <a:ea typeface="等线" pitchFamily="2" charset="-122"/>
                <a:cs typeface="+mn-cs"/>
              </a:rPr>
              <a:t> </a:t>
            </a:r>
          </a:p>
        </p:txBody>
      </p:sp>
      <p:sp>
        <p:nvSpPr>
          <p:cNvPr id="40" name="右箭头 39"/>
          <p:cNvSpPr/>
          <p:nvPr/>
        </p:nvSpPr>
        <p:spPr>
          <a:xfrm rot="5400000">
            <a:off x="5962650" y="2682711"/>
            <a:ext cx="750888" cy="13493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0" hangingPunct="0">
              <a:defRPr/>
            </a:pPr>
            <a:endParaRPr lang="zh-CN" altLang="en-US" b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1" name="TextBox 15"/>
          <p:cNvSpPr txBox="1">
            <a:spLocks noChangeArrowheads="1"/>
          </p:cNvSpPr>
          <p:nvPr/>
        </p:nvSpPr>
        <p:spPr bwMode="auto">
          <a:xfrm>
            <a:off x="5105077" y="3061454"/>
            <a:ext cx="2762214" cy="9556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等线"/>
                <a:cs typeface="等线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等线"/>
                <a:cs typeface="等线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等线"/>
                <a:cs typeface="等线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等线"/>
                <a:cs typeface="等线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等线"/>
                <a:cs typeface="等线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等线"/>
                <a:cs typeface="等线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等线"/>
                <a:cs typeface="等线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等线"/>
                <a:cs typeface="等线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等线"/>
                <a:cs typeface="等线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400" dirty="0">
                <a:solidFill>
                  <a:srgbClr val="00B762"/>
                </a:solidFill>
                <a:latin typeface="楷体" pitchFamily="49" charset="-122"/>
                <a:ea typeface="楷体" pitchFamily="49" charset="-122"/>
              </a:rPr>
              <a:t>分数的基本性质是约分和通分的依据。</a:t>
            </a:r>
          </a:p>
        </p:txBody>
      </p:sp>
      <p:sp>
        <p:nvSpPr>
          <p:cNvPr id="42" name="TextBox 41"/>
          <p:cNvSpPr txBox="1"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2473045" y="2855278"/>
            <a:ext cx="350023" cy="438581"/>
          </a:xfrm>
          <a:prstGeom prst="rect">
            <a:avLst/>
          </a:prstGeom>
          <a:blipFill rotWithShape="1">
            <a:blip r:embed="rId4"/>
            <a:stretch>
              <a:fillRect r="-3509"/>
            </a:stretch>
          </a:blipFill>
        </p:spPr>
        <p:txBody>
          <a:bodyPr/>
          <a:lstStyle/>
          <a:p>
            <a:pPr eaLnBrk="0" hangingPunct="0">
              <a:defRPr/>
            </a:pPr>
            <a:r>
              <a:rPr lang="zh-CN" altLang="en-US">
                <a:noFill/>
                <a:latin typeface="Arial" panose="020B0604020202020204" pitchFamily="34" charset="0"/>
                <a:ea typeface="等线" pitchFamily="2" charset="-122"/>
                <a:cs typeface="+mn-cs"/>
              </a:rPr>
              <a:t> </a:t>
            </a:r>
          </a:p>
        </p:txBody>
      </p:sp>
      <p:sp>
        <p:nvSpPr>
          <p:cNvPr id="43" name="TextBox 42"/>
          <p:cNvSpPr txBox="1"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2844000" y="2676599"/>
            <a:ext cx="837207" cy="763142"/>
          </a:xfrm>
          <a:prstGeom prst="rect">
            <a:avLst/>
          </a:prstGeom>
          <a:blipFill rotWithShape="1">
            <a:blip r:embed="rId5"/>
            <a:srcRect/>
            <a:stretch>
              <a:fillRect l="-10380" r="-1214"/>
            </a:stretch>
          </a:blipFill>
        </p:spPr>
        <p:txBody>
          <a:bodyPr/>
          <a:lstStyle/>
          <a:p>
            <a:pPr eaLnBrk="0" hangingPunct="0">
              <a:defRPr/>
            </a:pPr>
            <a:r>
              <a:rPr lang="zh-CN" altLang="en-US">
                <a:noFill/>
                <a:latin typeface="Arial" panose="020B0604020202020204" pitchFamily="34" charset="0"/>
                <a:ea typeface="等线" pitchFamily="2" charset="-122"/>
                <a:cs typeface="+mn-cs"/>
              </a:rPr>
              <a:t> </a:t>
            </a:r>
          </a:p>
        </p:txBody>
      </p:sp>
      <p:sp>
        <p:nvSpPr>
          <p:cNvPr id="44" name="TextBox 43"/>
          <p:cNvSpPr txBox="1"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3719655" y="2871682"/>
            <a:ext cx="350023" cy="438581"/>
          </a:xfrm>
          <a:prstGeom prst="rect">
            <a:avLst/>
          </a:prstGeom>
          <a:blipFill rotWithShape="1">
            <a:blip r:embed="rId6"/>
            <a:stretch>
              <a:fillRect r="-3448"/>
            </a:stretch>
          </a:blipFill>
        </p:spPr>
        <p:txBody>
          <a:bodyPr/>
          <a:lstStyle/>
          <a:p>
            <a:pPr eaLnBrk="0" hangingPunct="0">
              <a:defRPr/>
            </a:pPr>
            <a:r>
              <a:rPr lang="zh-CN" altLang="en-US">
                <a:noFill/>
                <a:latin typeface="Arial" panose="020B0604020202020204" pitchFamily="34" charset="0"/>
                <a:ea typeface="等线" pitchFamily="2" charset="-122"/>
                <a:cs typeface="+mn-cs"/>
              </a:rPr>
              <a:t> </a:t>
            </a:r>
          </a:p>
        </p:txBody>
      </p:sp>
      <p:sp>
        <p:nvSpPr>
          <p:cNvPr id="45" name="TextBox 44"/>
          <p:cNvSpPr txBox="1"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3963665" y="2691589"/>
            <a:ext cx="443591" cy="763142"/>
          </a:xfrm>
          <a:prstGeom prst="rect">
            <a:avLst/>
          </a:prstGeom>
          <a:blipFill rotWithShape="1">
            <a:blip r:embed="rId7"/>
            <a:stretch>
              <a:fillRect/>
            </a:stretch>
          </a:blipFill>
        </p:spPr>
        <p:txBody>
          <a:bodyPr/>
          <a:lstStyle/>
          <a:p>
            <a:pPr eaLnBrk="0" hangingPunct="0">
              <a:defRPr/>
            </a:pPr>
            <a:r>
              <a:rPr lang="zh-CN" altLang="en-US">
                <a:noFill/>
                <a:latin typeface="Arial" panose="020B0604020202020204" pitchFamily="34" charset="0"/>
                <a:ea typeface="等线" pitchFamily="2" charset="-122"/>
                <a:cs typeface="+mn-cs"/>
              </a:rPr>
              <a:t> </a:t>
            </a:r>
          </a:p>
        </p:txBody>
      </p:sp>
      <p:sp>
        <p:nvSpPr>
          <p:cNvPr id="46" name="TextBox 45"/>
          <p:cNvSpPr txBox="1"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2191636" y="3626667"/>
            <a:ext cx="443591" cy="763142"/>
          </a:xfrm>
          <a:prstGeom prst="rect">
            <a:avLst/>
          </a:prstGeom>
          <a:blipFill rotWithShape="1">
            <a:blip r:embed="rId8"/>
            <a:stretch>
              <a:fillRect/>
            </a:stretch>
          </a:blipFill>
        </p:spPr>
        <p:txBody>
          <a:bodyPr/>
          <a:lstStyle/>
          <a:p>
            <a:pPr eaLnBrk="0" hangingPunct="0">
              <a:defRPr/>
            </a:pPr>
            <a:r>
              <a:rPr lang="zh-CN" altLang="en-US">
                <a:noFill/>
                <a:latin typeface="Arial" panose="020B0604020202020204" pitchFamily="34" charset="0"/>
                <a:ea typeface="等线" pitchFamily="2" charset="-122"/>
                <a:cs typeface="+mn-cs"/>
              </a:rPr>
              <a:t> </a:t>
            </a:r>
          </a:p>
        </p:txBody>
      </p:sp>
      <p:sp>
        <p:nvSpPr>
          <p:cNvPr id="47" name="TextBox 46"/>
          <p:cNvSpPr txBox="1"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2469121" y="3797853"/>
            <a:ext cx="350023" cy="438581"/>
          </a:xfrm>
          <a:prstGeom prst="rect">
            <a:avLst/>
          </a:prstGeom>
          <a:blipFill rotWithShape="1">
            <a:blip r:embed="rId9"/>
            <a:stretch>
              <a:fillRect r="-5263"/>
            </a:stretch>
          </a:blipFill>
        </p:spPr>
        <p:txBody>
          <a:bodyPr/>
          <a:lstStyle/>
          <a:p>
            <a:pPr eaLnBrk="0" hangingPunct="0">
              <a:defRPr/>
            </a:pPr>
            <a:r>
              <a:rPr lang="zh-CN" altLang="en-US">
                <a:noFill/>
                <a:latin typeface="Arial" panose="020B0604020202020204" pitchFamily="34" charset="0"/>
                <a:ea typeface="等线" pitchFamily="2" charset="-122"/>
                <a:cs typeface="+mn-cs"/>
              </a:rPr>
              <a:t> </a:t>
            </a:r>
          </a:p>
        </p:txBody>
      </p:sp>
      <p:sp>
        <p:nvSpPr>
          <p:cNvPr id="49" name="TextBox 48"/>
          <p:cNvSpPr txBox="1"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2769630" y="3636798"/>
            <a:ext cx="837207" cy="763142"/>
          </a:xfrm>
          <a:prstGeom prst="rect">
            <a:avLst/>
          </a:prstGeom>
          <a:blipFill rotWithShape="1">
            <a:blip r:embed="rId10"/>
            <a:stretch>
              <a:fillRect/>
            </a:stretch>
          </a:blipFill>
        </p:spPr>
        <p:txBody>
          <a:bodyPr/>
          <a:lstStyle/>
          <a:p>
            <a:pPr eaLnBrk="0" hangingPunct="0">
              <a:defRPr/>
            </a:pPr>
            <a:r>
              <a:rPr lang="zh-CN" altLang="en-US">
                <a:noFill/>
                <a:latin typeface="Arial" panose="020B0604020202020204" pitchFamily="34" charset="0"/>
                <a:ea typeface="等线" pitchFamily="2" charset="-122"/>
                <a:cs typeface="+mn-cs"/>
              </a:rPr>
              <a:t> </a:t>
            </a:r>
          </a:p>
        </p:txBody>
      </p:sp>
      <p:sp>
        <p:nvSpPr>
          <p:cNvPr id="50" name="TextBox 49"/>
          <p:cNvSpPr txBox="1"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3544494" y="3818485"/>
            <a:ext cx="350023" cy="438581"/>
          </a:xfrm>
          <a:prstGeom prst="rect">
            <a:avLst/>
          </a:prstGeom>
          <a:blipFill rotWithShape="1">
            <a:blip r:embed="rId11"/>
            <a:stretch>
              <a:fillRect r="-3448"/>
            </a:stretch>
          </a:blipFill>
        </p:spPr>
        <p:txBody>
          <a:bodyPr/>
          <a:lstStyle/>
          <a:p>
            <a:pPr eaLnBrk="0" hangingPunct="0">
              <a:defRPr/>
            </a:pPr>
            <a:r>
              <a:rPr lang="zh-CN" altLang="en-US">
                <a:noFill/>
                <a:latin typeface="Arial" panose="020B0604020202020204" pitchFamily="34" charset="0"/>
                <a:ea typeface="等线" pitchFamily="2" charset="-122"/>
                <a:cs typeface="+mn-cs"/>
              </a:rPr>
              <a:t> </a:t>
            </a:r>
          </a:p>
        </p:txBody>
      </p:sp>
      <p:sp>
        <p:nvSpPr>
          <p:cNvPr id="51" name="TextBox 50"/>
          <p:cNvSpPr txBox="1"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3788504" y="3638391"/>
            <a:ext cx="443591" cy="763142"/>
          </a:xfrm>
          <a:prstGeom prst="rect">
            <a:avLst/>
          </a:prstGeom>
          <a:blipFill rotWithShape="1">
            <a:blip r:embed="rId12"/>
            <a:stretch>
              <a:fillRect/>
            </a:stretch>
          </a:blipFill>
        </p:spPr>
        <p:txBody>
          <a:bodyPr/>
          <a:lstStyle/>
          <a:p>
            <a:pPr eaLnBrk="0" hangingPunct="0">
              <a:defRPr/>
            </a:pPr>
            <a:r>
              <a:rPr lang="zh-CN" altLang="en-US">
                <a:noFill/>
                <a:latin typeface="Arial" panose="020B0604020202020204" pitchFamily="34" charset="0"/>
                <a:ea typeface="等线" pitchFamily="2" charset="-122"/>
                <a:cs typeface="+mn-cs"/>
              </a:rPr>
              <a:t> </a:t>
            </a:r>
          </a:p>
        </p:txBody>
      </p:sp>
      <p:sp>
        <p:nvSpPr>
          <p:cNvPr id="24" name="AutoShape 27"/>
          <p:cNvSpPr>
            <a:spLocks noChangeArrowheads="1"/>
          </p:cNvSpPr>
          <p:nvPr/>
        </p:nvSpPr>
        <p:spPr bwMode="auto">
          <a:xfrm>
            <a:off x="1287868" y="933854"/>
            <a:ext cx="6700191" cy="409591"/>
          </a:xfrm>
          <a:prstGeom prst="wedgeRoundRectCallout">
            <a:avLst>
              <a:gd name="adj1" fmla="val -53752"/>
              <a:gd name="adj2" fmla="val 34901"/>
              <a:gd name="adj3" fmla="val 16667"/>
            </a:avLst>
          </a:prstGeom>
          <a:noFill/>
          <a:ln w="19050">
            <a:solidFill>
              <a:srgbClr val="3399FF"/>
            </a:solidFill>
            <a:miter lim="800000"/>
            <a:headEnd/>
            <a:tailEnd/>
          </a:ln>
          <a:extLst/>
        </p:spPr>
        <p:txBody>
          <a:bodyPr lIns="68580" tIns="34290" rIns="68580" bIns="34290"/>
          <a:lstStyle/>
          <a:p>
            <a:pPr eaLnBrk="1" hangingPunct="1">
              <a:lnSpc>
                <a:spcPct val="120000"/>
              </a:lnSpc>
            </a:pPr>
            <a:r>
              <a:rPr lang="zh-CN" altLang="en-US" sz="2400" dirty="0">
                <a:latin typeface="楷体" pitchFamily="49" charset="-122"/>
                <a:ea typeface="楷体" pitchFamily="49" charset="-122"/>
              </a:rPr>
              <a:t>什么是分数的基本性质？你能试着举几个例子吗？</a:t>
            </a:r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8371" y="830336"/>
            <a:ext cx="1126831" cy="1614828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animBg="1"/>
      <p:bldP spid="40" grpId="0" animBg="1"/>
      <p:bldP spid="41" grpId="0"/>
      <p:bldP spid="2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6660025"/>
              </p:ext>
            </p:extLst>
          </p:nvPr>
        </p:nvGraphicFramePr>
        <p:xfrm>
          <a:off x="813133" y="1727583"/>
          <a:ext cx="7440171" cy="2206062"/>
        </p:xfrm>
        <a:graphic>
          <a:graphicData uri="http://schemas.openxmlformats.org/drawingml/2006/table">
            <a:tbl>
              <a:tblPr firstRow="1" bandRow="1"/>
              <a:tblGrid>
                <a:gridCol w="1009682"/>
                <a:gridCol w="1095499"/>
                <a:gridCol w="1042060"/>
                <a:gridCol w="1344881"/>
                <a:gridCol w="1015340"/>
                <a:gridCol w="1932709"/>
              </a:tblGrid>
              <a:tr h="641879">
                <a:tc>
                  <a:txBody>
                    <a:bodyPr/>
                    <a:lstStyle/>
                    <a:p>
                      <a:endParaRPr lang="zh-CN" altLang="en-US" sz="1400" dirty="0">
                        <a:ln>
                          <a:solidFill>
                            <a:srgbClr val="0000FF"/>
                          </a:solidFill>
                        </a:ln>
                        <a:solidFill>
                          <a:srgbClr val="0000FF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zh-CN" altLang="en-US" sz="2400" b="0" dirty="0" smtClean="0">
                          <a:ln>
                            <a:solidFill>
                              <a:srgbClr val="0000FF"/>
                            </a:solidFill>
                          </a:ln>
                          <a:solidFill>
                            <a:srgbClr val="0000FF"/>
                          </a:solidFill>
                          <a:latin typeface="楷体" pitchFamily="49" charset="-122"/>
                          <a:ea typeface="楷体" pitchFamily="49" charset="-122"/>
                        </a:rPr>
                        <a:t>联    系</a:t>
                      </a:r>
                      <a:endParaRPr lang="zh-CN" altLang="en-US" sz="2400" b="0" dirty="0">
                        <a:ln>
                          <a:solidFill>
                            <a:srgbClr val="0000FF"/>
                          </a:solidFill>
                        </a:ln>
                        <a:solidFill>
                          <a:srgbClr val="0000FF"/>
                        </a:solidFill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>
                        <a:ln>
                          <a:solidFill>
                            <a:srgbClr val="0000FF"/>
                          </a:solidFill>
                        </a:ln>
                        <a:solidFill>
                          <a:srgbClr val="0000FF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>
                        <a:ln>
                          <a:solidFill>
                            <a:srgbClr val="0000FF"/>
                          </a:solidFill>
                        </a:ln>
                        <a:solidFill>
                          <a:srgbClr val="0000FF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zh-CN" altLang="en-US" sz="2400" b="0" dirty="0" smtClean="0">
                          <a:ln>
                            <a:solidFill>
                              <a:srgbClr val="0000FF"/>
                            </a:solidFill>
                          </a:ln>
                          <a:solidFill>
                            <a:srgbClr val="0000FF"/>
                          </a:solidFill>
                          <a:latin typeface="楷体" pitchFamily="49" charset="-122"/>
                          <a:ea typeface="楷体" pitchFamily="49" charset="-122"/>
                        </a:rPr>
                        <a:t>不    同</a:t>
                      </a:r>
                      <a:endParaRPr lang="zh-CN" altLang="en-US" sz="2400" b="0" dirty="0">
                        <a:ln>
                          <a:solidFill>
                            <a:srgbClr val="0000FF"/>
                          </a:solidFill>
                        </a:ln>
                        <a:solidFill>
                          <a:srgbClr val="0000FF"/>
                        </a:solidFill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>
                        <a:ln>
                          <a:solidFill>
                            <a:srgbClr val="0000FF"/>
                          </a:solidFill>
                        </a:ln>
                        <a:solidFill>
                          <a:srgbClr val="0000FF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09657">
                <a:tc>
                  <a:txBody>
                    <a:bodyPr/>
                    <a:lstStyle/>
                    <a:p>
                      <a:endParaRPr lang="zh-CN" altLang="en-US" sz="1400" dirty="0">
                        <a:ln>
                          <a:solidFill>
                            <a:srgbClr val="0000FF"/>
                          </a:solidFill>
                        </a:ln>
                        <a:solidFill>
                          <a:srgbClr val="0000FF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n>
                          <a:solidFill>
                            <a:srgbClr val="0000FF"/>
                          </a:solidFill>
                        </a:ln>
                        <a:solidFill>
                          <a:srgbClr val="0000FF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n>
                          <a:solidFill>
                            <a:srgbClr val="0000FF"/>
                          </a:solidFill>
                        </a:ln>
                        <a:solidFill>
                          <a:srgbClr val="0000FF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n>
                          <a:solidFill>
                            <a:srgbClr val="0000FF"/>
                          </a:solidFill>
                        </a:ln>
                        <a:solidFill>
                          <a:srgbClr val="0000FF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n>
                          <a:solidFill>
                            <a:srgbClr val="0000FF"/>
                          </a:solidFill>
                        </a:ln>
                        <a:solidFill>
                          <a:srgbClr val="0000FF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n>
                          <a:solidFill>
                            <a:srgbClr val="0000FF"/>
                          </a:solidFill>
                        </a:ln>
                        <a:solidFill>
                          <a:srgbClr val="0000FF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54526">
                <a:tc>
                  <a:txBody>
                    <a:bodyPr/>
                    <a:lstStyle/>
                    <a:p>
                      <a:endParaRPr lang="zh-CN" altLang="en-US" sz="1400" dirty="0">
                        <a:ln>
                          <a:solidFill>
                            <a:srgbClr val="0000FF"/>
                          </a:solidFill>
                        </a:ln>
                        <a:solidFill>
                          <a:srgbClr val="0000FF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n>
                          <a:solidFill>
                            <a:srgbClr val="0000FF"/>
                          </a:solidFill>
                        </a:ln>
                        <a:solidFill>
                          <a:srgbClr val="0000FF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>
                        <a:ln>
                          <a:solidFill>
                            <a:srgbClr val="0000FF"/>
                          </a:solidFill>
                        </a:ln>
                        <a:solidFill>
                          <a:srgbClr val="0000FF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>
                        <a:ln>
                          <a:solidFill>
                            <a:srgbClr val="0000FF"/>
                          </a:solidFill>
                        </a:ln>
                        <a:solidFill>
                          <a:srgbClr val="0000FF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>
                        <a:ln>
                          <a:solidFill>
                            <a:srgbClr val="0000FF"/>
                          </a:solidFill>
                        </a:ln>
                        <a:solidFill>
                          <a:srgbClr val="0000FF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n>
                          <a:solidFill>
                            <a:srgbClr val="0000FF"/>
                          </a:solidFill>
                        </a:ln>
                        <a:solidFill>
                          <a:srgbClr val="0000FF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5" name="TextBox 15"/>
          <p:cNvSpPr txBox="1">
            <a:spLocks noChangeArrowheads="1"/>
          </p:cNvSpPr>
          <p:nvPr/>
        </p:nvSpPr>
        <p:spPr bwMode="auto">
          <a:xfrm>
            <a:off x="262627" y="830728"/>
            <a:ext cx="3917261" cy="660181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defRPr/>
            </a:pPr>
            <a:r>
              <a:rPr lang="zh-CN" altLang="en-US" sz="3200" dirty="0">
                <a:latin typeface="楷体" pitchFamily="49" charset="-122"/>
                <a:ea typeface="楷体" pitchFamily="49" charset="-122"/>
                <a:cs typeface="+mn-cs"/>
              </a:rPr>
              <a:t>分数与除法的关系</a:t>
            </a:r>
          </a:p>
        </p:txBody>
      </p:sp>
      <p:sp>
        <p:nvSpPr>
          <p:cNvPr id="85" name="TextBox 12"/>
          <p:cNvSpPr txBox="1">
            <a:spLocks noChangeArrowheads="1"/>
          </p:cNvSpPr>
          <p:nvPr/>
        </p:nvSpPr>
        <p:spPr bwMode="auto">
          <a:xfrm>
            <a:off x="3085921" y="276225"/>
            <a:ext cx="3894931" cy="561692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等线"/>
                <a:cs typeface="等线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等线"/>
                <a:cs typeface="等线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等线"/>
                <a:cs typeface="等线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等线"/>
                <a:cs typeface="等线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等线"/>
                <a:cs typeface="等线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等线"/>
                <a:cs typeface="等线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等线"/>
                <a:cs typeface="等线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等线"/>
                <a:cs typeface="等线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等线"/>
                <a:cs typeface="等线"/>
              </a:defRPr>
            </a:lvl9pPr>
          </a:lstStyle>
          <a:p>
            <a:pPr>
              <a:buFont typeface="Arial" charset="0"/>
              <a:buNone/>
            </a:pPr>
            <a:r>
              <a:rPr lang="en-US" altLang="zh-CN" sz="3200" dirty="0">
                <a:latin typeface="楷体" pitchFamily="49" charset="-122"/>
                <a:ea typeface="楷体" pitchFamily="49" charset="-122"/>
              </a:rPr>
              <a:t>6.</a:t>
            </a:r>
            <a:r>
              <a:rPr lang="zh-CN" altLang="en-US" sz="3200" dirty="0">
                <a:latin typeface="楷体" pitchFamily="49" charset="-122"/>
                <a:ea typeface="楷体" pitchFamily="49" charset="-122"/>
              </a:rPr>
              <a:t> 数的意义和分类</a:t>
            </a:r>
          </a:p>
        </p:txBody>
      </p:sp>
      <p:sp>
        <p:nvSpPr>
          <p:cNvPr id="43" name="Rectangle 24"/>
          <p:cNvSpPr>
            <a:spLocks noChangeArrowheads="1"/>
          </p:cNvSpPr>
          <p:nvPr/>
        </p:nvSpPr>
        <p:spPr bwMode="auto">
          <a:xfrm>
            <a:off x="958143" y="2548837"/>
            <a:ext cx="868363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/>
          <a:p>
            <a:r>
              <a:rPr kumimoji="1" lang="zh-CN" altLang="en-US" sz="2400" dirty="0">
                <a:latin typeface="楷体" pitchFamily="49" charset="-122"/>
                <a:ea typeface="楷体" pitchFamily="49" charset="-122"/>
              </a:rPr>
              <a:t>分数</a:t>
            </a:r>
          </a:p>
        </p:txBody>
      </p:sp>
      <p:sp>
        <p:nvSpPr>
          <p:cNvPr id="44" name="Rectangle 25"/>
          <p:cNvSpPr>
            <a:spLocks noChangeArrowheads="1"/>
          </p:cNvSpPr>
          <p:nvPr/>
        </p:nvSpPr>
        <p:spPr bwMode="auto">
          <a:xfrm>
            <a:off x="958143" y="3286095"/>
            <a:ext cx="757238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kumimoji="1" lang="zh-CN" altLang="en-US" sz="2400" dirty="0">
                <a:latin typeface="楷体" pitchFamily="49" charset="-122"/>
                <a:ea typeface="楷体" pitchFamily="49" charset="-122"/>
              </a:rPr>
              <a:t>除法</a:t>
            </a:r>
          </a:p>
        </p:txBody>
      </p:sp>
      <p:sp>
        <p:nvSpPr>
          <p:cNvPr id="45" name="Rectangle 26"/>
          <p:cNvSpPr>
            <a:spLocks noChangeArrowheads="1"/>
          </p:cNvSpPr>
          <p:nvPr/>
        </p:nvSpPr>
        <p:spPr bwMode="auto">
          <a:xfrm>
            <a:off x="6567316" y="2544763"/>
            <a:ext cx="1489075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None/>
            </a:pPr>
            <a:r>
              <a:rPr kumimoji="1" lang="zh-CN" altLang="en-US" sz="2400" dirty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是一种数</a:t>
            </a:r>
          </a:p>
        </p:txBody>
      </p:sp>
      <p:sp>
        <p:nvSpPr>
          <p:cNvPr id="46" name="Rectangle 27"/>
          <p:cNvSpPr>
            <a:spLocks noChangeArrowheads="1"/>
          </p:cNvSpPr>
          <p:nvPr/>
        </p:nvSpPr>
        <p:spPr bwMode="auto">
          <a:xfrm>
            <a:off x="6462064" y="3333540"/>
            <a:ext cx="1819296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None/>
            </a:pPr>
            <a:r>
              <a:rPr kumimoji="1" lang="zh-CN" altLang="en-US" sz="2400" dirty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是一种运算</a:t>
            </a:r>
          </a:p>
        </p:txBody>
      </p:sp>
      <p:sp>
        <p:nvSpPr>
          <p:cNvPr id="47" name="Text Box 28"/>
          <p:cNvSpPr txBox="1">
            <a:spLocks noChangeArrowheads="1"/>
          </p:cNvSpPr>
          <p:nvPr/>
        </p:nvSpPr>
        <p:spPr bwMode="auto">
          <a:xfrm>
            <a:off x="2013889" y="2544763"/>
            <a:ext cx="865187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等线"/>
                <a:cs typeface="等线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等线"/>
                <a:cs typeface="等线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等线"/>
                <a:cs typeface="等线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等线"/>
                <a:cs typeface="等线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等线"/>
                <a:cs typeface="等线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等线"/>
                <a:cs typeface="等线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等线"/>
                <a:cs typeface="等线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等线"/>
                <a:cs typeface="等线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等线"/>
                <a:cs typeface="等线"/>
              </a:defRPr>
            </a:lvl9pPr>
          </a:lstStyle>
          <a:p>
            <a:pPr eaLnBrk="1" hangingPunct="1"/>
            <a:r>
              <a:rPr kumimoji="1" lang="zh-CN" altLang="en-US" sz="2400" dirty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分子</a:t>
            </a:r>
          </a:p>
        </p:txBody>
      </p:sp>
      <p:sp>
        <p:nvSpPr>
          <p:cNvPr id="49" name="Text Box 29"/>
          <p:cNvSpPr txBox="1">
            <a:spLocks noChangeArrowheads="1"/>
          </p:cNvSpPr>
          <p:nvPr/>
        </p:nvSpPr>
        <p:spPr bwMode="auto">
          <a:xfrm>
            <a:off x="1886889" y="3298825"/>
            <a:ext cx="1169987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等线"/>
                <a:cs typeface="等线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等线"/>
                <a:cs typeface="等线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等线"/>
                <a:cs typeface="等线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等线"/>
                <a:cs typeface="等线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等线"/>
                <a:cs typeface="等线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等线"/>
                <a:cs typeface="等线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等线"/>
                <a:cs typeface="等线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等线"/>
                <a:cs typeface="等线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等线"/>
                <a:cs typeface="等线"/>
              </a:defRPr>
            </a:lvl9pPr>
          </a:lstStyle>
          <a:p>
            <a:pPr eaLnBrk="1" hangingPunct="1"/>
            <a:r>
              <a:rPr kumimoji="1" lang="zh-CN" altLang="en-US" sz="2400" dirty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被除数</a:t>
            </a:r>
          </a:p>
        </p:txBody>
      </p:sp>
      <p:sp>
        <p:nvSpPr>
          <p:cNvPr id="50" name="Text Box 30"/>
          <p:cNvSpPr txBox="1">
            <a:spLocks noChangeArrowheads="1"/>
          </p:cNvSpPr>
          <p:nvPr/>
        </p:nvSpPr>
        <p:spPr bwMode="auto">
          <a:xfrm>
            <a:off x="2950992" y="2544763"/>
            <a:ext cx="1066639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等线"/>
                <a:cs typeface="等线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等线"/>
                <a:cs typeface="等线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等线"/>
                <a:cs typeface="等线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等线"/>
                <a:cs typeface="等线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等线"/>
                <a:cs typeface="等线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等线"/>
                <a:cs typeface="等线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等线"/>
                <a:cs typeface="等线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等线"/>
                <a:cs typeface="等线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等线"/>
                <a:cs typeface="等线"/>
              </a:defRPr>
            </a:lvl9pPr>
          </a:lstStyle>
          <a:p>
            <a:pPr eaLnBrk="1" hangingPunct="1"/>
            <a:r>
              <a:rPr kumimoji="1" lang="zh-CN" altLang="en-US" sz="240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分数线</a:t>
            </a:r>
          </a:p>
        </p:txBody>
      </p:sp>
      <p:sp>
        <p:nvSpPr>
          <p:cNvPr id="51" name="Text Box 31"/>
          <p:cNvSpPr txBox="1">
            <a:spLocks noChangeArrowheads="1"/>
          </p:cNvSpPr>
          <p:nvPr/>
        </p:nvSpPr>
        <p:spPr bwMode="auto">
          <a:xfrm>
            <a:off x="3082754" y="3298825"/>
            <a:ext cx="915988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等线"/>
                <a:cs typeface="等线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等线"/>
                <a:cs typeface="等线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等线"/>
                <a:cs typeface="等线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等线"/>
                <a:cs typeface="等线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等线"/>
                <a:cs typeface="等线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等线"/>
                <a:cs typeface="等线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等线"/>
                <a:cs typeface="等线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等线"/>
                <a:cs typeface="等线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等线"/>
                <a:cs typeface="等线"/>
              </a:defRPr>
            </a:lvl9pPr>
          </a:lstStyle>
          <a:p>
            <a:pPr eaLnBrk="1" hangingPunct="1"/>
            <a:r>
              <a:rPr kumimoji="1" lang="zh-CN" altLang="en-US" sz="2400" dirty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除号</a:t>
            </a:r>
          </a:p>
        </p:txBody>
      </p:sp>
      <p:sp>
        <p:nvSpPr>
          <p:cNvPr id="52" name="Text Box 32"/>
          <p:cNvSpPr txBox="1">
            <a:spLocks noChangeArrowheads="1"/>
          </p:cNvSpPr>
          <p:nvPr/>
        </p:nvSpPr>
        <p:spPr bwMode="auto">
          <a:xfrm>
            <a:off x="3929734" y="2405063"/>
            <a:ext cx="1397588" cy="807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等线"/>
                <a:cs typeface="等线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等线"/>
                <a:cs typeface="等线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等线"/>
                <a:cs typeface="等线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等线"/>
                <a:cs typeface="等线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等线"/>
                <a:cs typeface="等线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等线"/>
                <a:cs typeface="等线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等线"/>
                <a:cs typeface="等线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等线"/>
                <a:cs typeface="等线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等线"/>
                <a:cs typeface="等线"/>
              </a:defRPr>
            </a:lvl9pPr>
          </a:lstStyle>
          <a:p>
            <a:pPr algn="ctr" eaLnBrk="1" hangingPunct="1"/>
            <a:r>
              <a:rPr kumimoji="1" lang="zh-CN" altLang="en-US" sz="2400" dirty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分母</a:t>
            </a:r>
          </a:p>
          <a:p>
            <a:pPr algn="ctr" eaLnBrk="1" hangingPunct="1"/>
            <a:r>
              <a:rPr kumimoji="1" lang="en-US" altLang="zh-CN" sz="2400" dirty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(</a:t>
            </a:r>
            <a:r>
              <a:rPr kumimoji="1" lang="zh-CN" altLang="en-US" sz="2400" dirty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不能为</a:t>
            </a:r>
            <a:r>
              <a:rPr kumimoji="1" lang="en-US" altLang="zh-CN" sz="2400" dirty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0)</a:t>
            </a:r>
          </a:p>
        </p:txBody>
      </p:sp>
      <p:sp>
        <p:nvSpPr>
          <p:cNvPr id="53" name="Text Box 33"/>
          <p:cNvSpPr txBox="1">
            <a:spLocks noChangeArrowheads="1"/>
          </p:cNvSpPr>
          <p:nvPr/>
        </p:nvSpPr>
        <p:spPr bwMode="auto">
          <a:xfrm>
            <a:off x="3863217" y="3136900"/>
            <a:ext cx="1533113" cy="807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等线"/>
                <a:cs typeface="等线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等线"/>
                <a:cs typeface="等线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等线"/>
                <a:cs typeface="等线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等线"/>
                <a:cs typeface="等线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等线"/>
                <a:cs typeface="等线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等线"/>
                <a:cs typeface="等线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等线"/>
                <a:cs typeface="等线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等线"/>
                <a:cs typeface="等线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等线"/>
                <a:cs typeface="等线"/>
              </a:defRPr>
            </a:lvl9pPr>
          </a:lstStyle>
          <a:p>
            <a:pPr algn="ctr" eaLnBrk="1" hangingPunct="1"/>
            <a:r>
              <a:rPr kumimoji="1" lang="zh-CN" altLang="en-US" sz="2400" dirty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除数</a:t>
            </a:r>
          </a:p>
          <a:p>
            <a:pPr algn="ctr" eaLnBrk="1" hangingPunct="1"/>
            <a:r>
              <a:rPr kumimoji="1" lang="en-US" altLang="zh-CN" sz="2400" dirty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(</a:t>
            </a:r>
            <a:r>
              <a:rPr kumimoji="1" lang="zh-CN" altLang="en-US" sz="2400" dirty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不能为</a:t>
            </a:r>
            <a:r>
              <a:rPr kumimoji="1" lang="en-US" altLang="zh-CN" sz="2400" dirty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0)</a:t>
            </a:r>
          </a:p>
        </p:txBody>
      </p:sp>
      <p:sp>
        <p:nvSpPr>
          <p:cNvPr id="59" name="Text Box 35"/>
          <p:cNvSpPr txBox="1">
            <a:spLocks noChangeArrowheads="1"/>
          </p:cNvSpPr>
          <p:nvPr/>
        </p:nvSpPr>
        <p:spPr bwMode="auto">
          <a:xfrm>
            <a:off x="5268742" y="2557463"/>
            <a:ext cx="1085850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等线"/>
                <a:cs typeface="等线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等线"/>
                <a:cs typeface="等线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等线"/>
                <a:cs typeface="等线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等线"/>
                <a:cs typeface="等线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等线"/>
                <a:cs typeface="等线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等线"/>
                <a:cs typeface="等线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等线"/>
                <a:cs typeface="等线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等线"/>
                <a:cs typeface="等线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等线"/>
                <a:cs typeface="等线"/>
              </a:defRPr>
            </a:lvl9pPr>
          </a:lstStyle>
          <a:p>
            <a:pPr algn="ctr" eaLnBrk="1" hangingPunct="1"/>
            <a:r>
              <a:rPr kumimoji="1" lang="zh-CN" altLang="en-US" sz="240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分数值</a:t>
            </a:r>
          </a:p>
        </p:txBody>
      </p:sp>
      <p:sp>
        <p:nvSpPr>
          <p:cNvPr id="60" name="Text Box 36"/>
          <p:cNvSpPr txBox="1">
            <a:spLocks noChangeArrowheads="1"/>
          </p:cNvSpPr>
          <p:nvPr/>
        </p:nvSpPr>
        <p:spPr bwMode="auto">
          <a:xfrm>
            <a:off x="5623446" y="3308350"/>
            <a:ext cx="447880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等线"/>
                <a:cs typeface="等线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等线"/>
                <a:cs typeface="等线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等线"/>
                <a:cs typeface="等线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等线"/>
                <a:cs typeface="等线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等线"/>
                <a:cs typeface="等线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等线"/>
                <a:cs typeface="等线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等线"/>
                <a:cs typeface="等线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等线"/>
                <a:cs typeface="等线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等线"/>
                <a:cs typeface="等线"/>
              </a:defRPr>
            </a:lvl9pPr>
          </a:lstStyle>
          <a:p>
            <a:pPr algn="ctr" eaLnBrk="1" hangingPunct="1"/>
            <a:r>
              <a:rPr kumimoji="1" lang="zh-CN" altLang="en-US" sz="240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商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 nodeType="clickPar">
                      <p:stCondLst>
                        <p:cond delay="indefinite"/>
                      </p:stCondLst>
                      <p:childTnLst>
                        <p:par>
                          <p:cTn id="5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8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 nodeType="clickPar">
                      <p:stCondLst>
                        <p:cond delay="indefinite"/>
                      </p:stCondLst>
                      <p:childTnLst>
                        <p:par>
                          <p:cTn id="7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 nodeType="clickPar">
                      <p:stCondLst>
                        <p:cond delay="indefinite"/>
                      </p:stCondLst>
                      <p:childTnLst>
                        <p:par>
                          <p:cTn id="7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 nodeType="clickPar">
                      <p:stCondLst>
                        <p:cond delay="indefinite"/>
                      </p:stCondLst>
                      <p:childTnLst>
                        <p:par>
                          <p:cTn id="8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 nodeType="clickPar">
                      <p:stCondLst>
                        <p:cond delay="indefinite"/>
                      </p:stCondLst>
                      <p:childTnLst>
                        <p:par>
                          <p:cTn id="9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43" grpId="0"/>
      <p:bldP spid="44" grpId="0"/>
      <p:bldP spid="45" grpId="0" autoUpdateAnimBg="0"/>
      <p:bldP spid="46" grpId="0" autoUpdateAnimBg="0"/>
      <p:bldP spid="47" grpId="0" autoUpdateAnimBg="0"/>
      <p:bldP spid="49" grpId="0" autoUpdateAnimBg="0"/>
      <p:bldP spid="50" grpId="0" autoUpdateAnimBg="0"/>
      <p:bldP spid="51" grpId="0" autoUpdateAnimBg="0"/>
      <p:bldP spid="52" grpId="0" autoUpdateAnimBg="0"/>
      <p:bldP spid="53" grpId="0" autoUpdateAnimBg="0"/>
      <p:bldP spid="59" grpId="0" autoUpdateAnimBg="0"/>
      <p:bldP spid="60" grpId="0" autoUpdateAnimBg="0"/>
    </p:bldLst>
  </p:timing>
</p:sld>
</file>

<file path=ppt/theme/theme1.xml><?xml version="1.0" encoding="utf-8"?>
<a:theme xmlns:a="http://schemas.openxmlformats.org/drawingml/2006/main" name="3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5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4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4296</TotalTime>
  <Pages>0</Pages>
  <Words>1235</Words>
  <Characters>0</Characters>
  <Application>Microsoft Office PowerPoint</Application>
  <DocSecurity>0</DocSecurity>
  <PresentationFormat>全屏显示(16:9)</PresentationFormat>
  <Lines>0</Lines>
  <Paragraphs>156</Paragraphs>
  <Slides>21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3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5" baseType="lpstr">
      <vt:lpstr>3_Office 主题</vt:lpstr>
      <vt:lpstr>5_Office 主题</vt:lpstr>
      <vt:lpstr>4_Office 主题</vt:lpstr>
      <vt:lpstr>公式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CharactersWithSpaces>0</CharactersWithSpaces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lcj</dc:creator>
  <cp:lastModifiedBy>wangyanwen</cp:lastModifiedBy>
  <cp:revision>887</cp:revision>
  <dcterms:created xsi:type="dcterms:W3CDTF">2016-06-05T01:28:05Z</dcterms:created>
  <dcterms:modified xsi:type="dcterms:W3CDTF">2019-10-15T02:49:28Z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2052-9.1.0.4517</vt:lpwstr>
  </property>
</Properties>
</file>